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297" r:id="rId3"/>
    <p:sldId id="294" r:id="rId4"/>
    <p:sldId id="295" r:id="rId5"/>
    <p:sldId id="266" r:id="rId6"/>
    <p:sldId id="288" r:id="rId7"/>
    <p:sldId id="283" r:id="rId8"/>
    <p:sldId id="299" r:id="rId9"/>
    <p:sldId id="298" r:id="rId10"/>
  </p:sldIdLst>
  <p:sldSz cx="9144000" cy="6858000" type="screen4x3"/>
  <p:notesSz cx="6797675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847D-0C04-4F87-867B-43371F175CE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2978-09CB-4E09-9BB1-5748ACE1B3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7ba1cc40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7ba1cc405_2_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700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Федеральное агентство по рыболовству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50" dirty="0" smtClean="0">
                <a:solidFill>
                  <a:schemeClr val="bg1"/>
                </a:solidFill>
              </a:rPr>
              <a:t>Алексей Анатольевич Баранов</a:t>
            </a:r>
          </a:p>
          <a:p>
            <a:pPr marL="0" indent="0">
              <a:spcBef>
                <a:spcPts val="1300"/>
              </a:spcBef>
              <a:buClr>
                <a:schemeClr val="dk1"/>
              </a:buClr>
              <a:buSzPts val="1100"/>
              <a:buNone/>
            </a:pPr>
            <a:r>
              <a:rPr lang="ru-RU" dirty="0" smtClean="0">
                <a:solidFill>
                  <a:schemeClr val="bg1"/>
                </a:solidFill>
              </a:rPr>
              <a:t>Кругосветная экспедиция парусников </a:t>
            </a:r>
            <a:r>
              <a:rPr lang="ru-RU" dirty="0" err="1" smtClean="0">
                <a:solidFill>
                  <a:schemeClr val="bg1"/>
                </a:solidFill>
              </a:rPr>
              <a:t>Росрыболовства</a:t>
            </a:r>
            <a:r>
              <a:rPr lang="ru-RU" dirty="0" smtClean="0">
                <a:solidFill>
                  <a:schemeClr val="bg1"/>
                </a:solidFill>
              </a:rPr>
              <a:t>          </a:t>
            </a: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350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093"/>
            <a:ext cx="1005840" cy="1005840"/>
          </a:xfrm>
          <a:prstGeom prst="rect">
            <a:avLst/>
          </a:prstGeom>
          <a:noFill/>
        </p:spPr>
      </p:pic>
      <p:pic>
        <p:nvPicPr>
          <p:cNvPr id="6" name="Рисунок 5" descr="Описание: Рисунок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2712"/>
            <a:ext cx="751840" cy="10115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Кругосветная экспедиция парусников </a:t>
            </a:r>
            <a:r>
              <a:rPr lang="ru-RU" sz="2000" dirty="0" err="1" smtClean="0"/>
              <a:t>Росрыболовства</a:t>
            </a:r>
            <a:r>
              <a:rPr lang="ru-RU" sz="2000" dirty="0" smtClean="0"/>
              <a:t>          </a:t>
            </a:r>
          </a:p>
          <a:p>
            <a:r>
              <a:rPr lang="ru-RU" sz="2000" dirty="0" smtClean="0"/>
              <a:t>                                                          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russiansails2020.ru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947" y="1844824"/>
            <a:ext cx="53270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439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Кругосветная экспедиция «Паруса мира» 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KRUZER2017-2_5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6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39" cy="1268760"/>
          </a:xfrm>
          <a:prstGeom prst="rect">
            <a:avLst/>
          </a:prstGeom>
          <a:noFill/>
        </p:spPr>
      </p:pic>
      <p:pic>
        <p:nvPicPr>
          <p:cNvPr id="7" name="Picture 4" descr="C:\Users\Михаил\Desktop\ФОТО\Без назва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700808"/>
            <a:ext cx="871296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 соответствии с распоряжением Правительства Российской Федерации                       от 16 марта 2019 </a:t>
            </a:r>
            <a:r>
              <a:rPr lang="ru-RU" b="1" i="1" dirty="0">
                <a:solidFill>
                  <a:schemeClr val="bg1"/>
                </a:solidFill>
              </a:rPr>
              <a:t>г. № </a:t>
            </a:r>
            <a:r>
              <a:rPr lang="ru-RU" b="1" i="1" dirty="0" smtClean="0">
                <a:solidFill>
                  <a:schemeClr val="bg1"/>
                </a:solidFill>
              </a:rPr>
              <a:t>442-р в период с ноября 2019 г. по июнь 2020 г. Федеральным агентством по рыболовству проведена кругосветная экспедиция </a:t>
            </a:r>
            <a:r>
              <a:rPr lang="ru-RU" b="1" i="1" dirty="0">
                <a:solidFill>
                  <a:schemeClr val="bg1"/>
                </a:solidFill>
              </a:rPr>
              <a:t>учебно-парусных судов Росрыболовства, посвященной 200-летию открытия Антарктиды экспедицией под командованием </a:t>
            </a:r>
            <a:r>
              <a:rPr lang="ru-RU" b="1" i="1" dirty="0" smtClean="0">
                <a:solidFill>
                  <a:schemeClr val="bg1"/>
                </a:solidFill>
              </a:rPr>
              <a:t>Ф.Ф</a:t>
            </a:r>
            <a:r>
              <a:rPr lang="ru-RU" b="1" i="1" dirty="0">
                <a:solidFill>
                  <a:schemeClr val="bg1"/>
                </a:solidFill>
              </a:rPr>
              <a:t>. Беллинсгаузена и М.П. </a:t>
            </a:r>
            <a:r>
              <a:rPr lang="ru-RU" b="1" i="1" dirty="0" smtClean="0">
                <a:solidFill>
                  <a:schemeClr val="bg1"/>
                </a:solidFill>
              </a:rPr>
              <a:t>Лазарева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21087" cy="118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745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Кругосветная экспедиция «Паруса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мира»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KRUZER2017-2_5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6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39" cy="1268760"/>
          </a:xfrm>
          <a:prstGeom prst="rect">
            <a:avLst/>
          </a:prstGeom>
          <a:noFill/>
        </p:spPr>
      </p:pic>
      <p:pic>
        <p:nvPicPr>
          <p:cNvPr id="7" name="Picture 4" descr="C:\Users\Михаил\Desktop\ФОТО\Без назва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96" y="108012"/>
            <a:ext cx="1171392" cy="10527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700808"/>
            <a:ext cx="864096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Цели экспедиции : 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 Демонстрация  возможностей России , как одной из ведущих  морских держав мира, где сохраняются и преумножаются традиции российского флота ; 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  Укрепление имиджа России на международной арене и в расширение гуманитарного  и культурного сотрудничества ; 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 Напомнить мировому сообществу о роли советского народа в Победе над фашизмом ;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152128" cy="11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745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4968552" cy="44644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b="1" dirty="0" smtClean="0"/>
              <a:t>        </a:t>
            </a:r>
            <a:r>
              <a:rPr lang="ru-RU" sz="3600" b="1" i="1" dirty="0" smtClean="0">
                <a:solidFill>
                  <a:srgbClr val="0070C0"/>
                </a:solidFill>
              </a:rPr>
              <a:t>                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           </a:t>
            </a:r>
            <a:r>
              <a:rPr lang="ru-RU" sz="5600" b="1" i="1" dirty="0" smtClean="0">
                <a:solidFill>
                  <a:srgbClr val="0070C0"/>
                </a:solidFill>
              </a:rPr>
              <a:t>Маршрут кругосветного плавания учебно-парусного судна «Паллада»</a:t>
            </a:r>
          </a:p>
          <a:p>
            <a:pPr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Владивосток (Россия)                                      1 ноября 2019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>
                <a:solidFill>
                  <a:srgbClr val="0070C0"/>
                </a:solidFill>
              </a:rPr>
              <a:t>	</a:t>
            </a:r>
            <a:r>
              <a:rPr lang="ru-RU" sz="5600" i="1" dirty="0" smtClean="0">
                <a:solidFill>
                  <a:srgbClr val="0070C0"/>
                </a:solidFill>
              </a:rPr>
              <a:t>Апиа (Самоа)                                              7 – 9 декабря 2019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>
                <a:solidFill>
                  <a:srgbClr val="0070C0"/>
                </a:solidFill>
              </a:rPr>
              <a:t>	</a:t>
            </a:r>
            <a:r>
              <a:rPr lang="ru-RU" sz="5600" i="1" dirty="0" smtClean="0">
                <a:solidFill>
                  <a:srgbClr val="0070C0"/>
                </a:solidFill>
              </a:rPr>
              <a:t>Папеэте (Таити)                                  24 – 26 декабря 2019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>
                <a:solidFill>
                  <a:srgbClr val="0070C0"/>
                </a:solidFill>
              </a:rPr>
              <a:t>	</a:t>
            </a:r>
            <a:r>
              <a:rPr lang="ru-RU" sz="5600" i="1" dirty="0" smtClean="0">
                <a:solidFill>
                  <a:srgbClr val="0070C0"/>
                </a:solidFill>
              </a:rPr>
              <a:t>Вальпараисо (Чили)                                29 – 31 января 2020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  <a:r>
              <a:rPr lang="ru-RU" sz="5600" i="1" dirty="0" err="1" smtClean="0">
                <a:solidFill>
                  <a:srgbClr val="0070C0"/>
                </a:solidFill>
              </a:rPr>
              <a:t>Ушуайя</a:t>
            </a:r>
            <a:r>
              <a:rPr lang="ru-RU" sz="5600" i="1" dirty="0" smtClean="0">
                <a:solidFill>
                  <a:srgbClr val="0070C0"/>
                </a:solidFill>
              </a:rPr>
              <a:t> (Аргентина)                           12 – 14 февраля 2020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>
                <a:solidFill>
                  <a:srgbClr val="0070C0"/>
                </a:solidFill>
              </a:rPr>
              <a:t>	</a:t>
            </a:r>
            <a:r>
              <a:rPr lang="ru-RU" sz="5600" i="1" dirty="0" smtClean="0">
                <a:solidFill>
                  <a:srgbClr val="0070C0"/>
                </a:solidFill>
              </a:rPr>
              <a:t>Район островов Южная Георгия 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(южная часть Атлантического океана)   февраль 2020 г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      </a:t>
            </a:r>
          </a:p>
          <a:p>
            <a:pPr lvl="0">
              <a:buNone/>
            </a:pPr>
            <a:r>
              <a:rPr lang="ru-RU" sz="5600" i="1" dirty="0">
                <a:solidFill>
                  <a:srgbClr val="0070C0"/>
                </a:solidFill>
              </a:rPr>
              <a:t>	</a:t>
            </a:r>
            <a:r>
              <a:rPr lang="ru-RU" sz="5600" i="1" dirty="0" smtClean="0">
                <a:solidFill>
                  <a:srgbClr val="0070C0"/>
                </a:solidFill>
              </a:rPr>
              <a:t>Кейптаун (ЮАР)                                     16 – 18 марта 2020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>
                <a:solidFill>
                  <a:srgbClr val="0070C0"/>
                </a:solidFill>
              </a:rPr>
              <a:t>	</a:t>
            </a:r>
            <a:r>
              <a:rPr lang="ru-RU" sz="5600" i="1" dirty="0" smtClean="0">
                <a:solidFill>
                  <a:srgbClr val="0070C0"/>
                </a:solidFill>
              </a:rPr>
              <a:t>рейд Сингапур                                                5 – 7 мая 2020 г.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</a:t>
            </a:r>
          </a:p>
          <a:p>
            <a:pPr lvl="0">
              <a:buNone/>
            </a:pPr>
            <a:r>
              <a:rPr lang="ru-RU" sz="5600" i="1" dirty="0" smtClean="0">
                <a:solidFill>
                  <a:srgbClr val="0070C0"/>
                </a:solidFill>
              </a:rPr>
              <a:t>	Владивосток (Россия)                                   9 июня 2020 г.</a:t>
            </a:r>
          </a:p>
          <a:p>
            <a:pPr marL="0" indent="0">
              <a:buNone/>
            </a:pPr>
            <a:endParaRPr lang="ru-RU" sz="25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endParaRPr lang="ru-RU" dirty="0"/>
          </a:p>
        </p:txBody>
      </p:sp>
      <p:pic>
        <p:nvPicPr>
          <p:cNvPr id="8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331639" cy="1268760"/>
          </a:xfrm>
          <a:prstGeom prst="rect">
            <a:avLst/>
          </a:prstGeom>
          <a:noFill/>
        </p:spPr>
      </p:pic>
      <p:sp>
        <p:nvSpPr>
          <p:cNvPr id="10" name="Заголовок 12"/>
          <p:cNvSpPr txBox="1">
            <a:spLocks noGrp="1"/>
          </p:cNvSpPr>
          <p:nvPr>
            <p:ph type="title"/>
          </p:nvPr>
        </p:nvSpPr>
        <p:spPr>
          <a:xfrm>
            <a:off x="1187624" y="525373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Кругосветная экспедиция «Паруса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мира»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21881"/>
            <a:ext cx="1152128" cy="11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Ð¤ÑÐµÐ³Ð°Ñ ÐÐ°Ð»Ð»Ð°Ð´Ð° ÐÐ¾ÑÑ Ð¿ÑÐ¸Ð¿Ð¸ÑÐºÐ¸ ÐÐ»Ð´Ð°Ð¸Ð²Ð¾ÑÑÐ¾Ðº"/>
          <p:cNvPicPr>
            <a:picLocks noGr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8164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8"/>
          <p:cNvSpPr txBox="1">
            <a:spLocks/>
          </p:cNvSpPr>
          <p:nvPr/>
        </p:nvSpPr>
        <p:spPr>
          <a:xfrm>
            <a:off x="395536" y="1268760"/>
            <a:ext cx="5760640" cy="3672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	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Маршрут 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плавания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учебно-парусного судна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«Седов»</a:t>
            </a:r>
            <a:r>
              <a:rPr lang="ru-RU" sz="1400" dirty="0" smtClean="0"/>
              <a:t>	</a:t>
            </a:r>
            <a:r>
              <a:rPr lang="ru-RU" sz="1200" dirty="0" smtClean="0"/>
              <a:t>		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Калининград (Россия)		6 декабря 2019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Лас-Пальмас (Испания)		 5 – 8 января 2020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Монтевидео (Уругвай)		10 – 14 февраля 2020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Район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</a:rPr>
              <a:t>островов Южная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Георгия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(южная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</a:rPr>
              <a:t>часть Атлантического океана)      февраль 2020 г. 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Кейптаун (ЮАР)		16 – 18 марта 2020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Порт-Луи (Маврикий)	                       5 – 7 апреля 2020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Сингапур (Сингапур)	                       16 – 19 мая 2020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Владивосток (Россия)		3 июня 2020 г.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Петропавловск-Камчатский (Россия) 31 августа – 3 сентября 2020 г.</a:t>
            </a:r>
          </a:p>
          <a:p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Эгвекинот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(Россия)		10 сентября 2020 г. </a:t>
            </a:r>
          </a:p>
          <a:p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Певек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(Россия)		13 – 15 октября 2020 г.</a:t>
            </a:r>
          </a:p>
          <a:p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Сабетта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(Россия)		29 сентября – 1 октября 2020 г. Мурманск (Россия)		9 – 15 октября 2020 г.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Калининград (Россия)		27 ноября 2020 г.</a:t>
            </a:r>
            <a:r>
              <a:rPr lang="ru-RU" sz="140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6385" cy="1052736"/>
          </a:xfrm>
          <a:prstGeom prst="rect">
            <a:avLst/>
          </a:prstGeom>
          <a:noFill/>
        </p:spPr>
      </p:pic>
      <p:pic>
        <p:nvPicPr>
          <p:cNvPr id="11" name="Picture 4" descr="C:\Users\Михаил\Desktop\ФОТО\Без назва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052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47664" y="26064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Кругосветная экспедиция «Паруса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мира»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-63311"/>
            <a:ext cx="1311354" cy="11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12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664295" cy="485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313384"/>
            <a:ext cx="5328592" cy="4923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5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Маршрут  плавания учебно-парусного судна «Крузенштерн»</a:t>
            </a:r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Калининград (Россия) 		6 декабря 2019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sz="5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Санта-</a:t>
            </a:r>
            <a:r>
              <a:rPr lang="ru-RU" sz="5600" i="1" dirty="0" err="1" smtClean="0">
                <a:solidFill>
                  <a:schemeClr val="accent1">
                    <a:lumMod val="75000"/>
                  </a:schemeClr>
                </a:solidFill>
              </a:rPr>
              <a:t>Крус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 де Тенерифе (Испания)	25 – 29 декабря 2019 г.</a:t>
            </a:r>
          </a:p>
          <a:p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Рио де Жанейро (Бразилия)   	22 – 25 января 2020 г.</a:t>
            </a:r>
          </a:p>
          <a:p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Монтевидео (Уругвай)                         1 – 4 февраля 2020 г.</a:t>
            </a:r>
          </a:p>
          <a:p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err="1" smtClean="0">
                <a:solidFill>
                  <a:schemeClr val="accent1">
                    <a:lumMod val="75000"/>
                  </a:schemeClr>
                </a:solidFill>
              </a:rPr>
              <a:t>Ушуайя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 (Аргентина)		12 – 15 февраля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Район островов Южная Георгия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(южная часть Атлантического океана)      февраль 2020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Буэнос Айрес (Аргентина)                    1 – 4 марта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Лас-Пальмас (Испания)	                       1 – 5 апреля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5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	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Новороссийск (Россия)		25 – 29 апреля 2020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Калининград (Россия)		3 июня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	 	</a:t>
            </a:r>
          </a:p>
          <a:p>
            <a:r>
              <a:rPr lang="ru-RU" sz="2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1268760"/>
          </a:xfrm>
          <a:prstGeom prst="rect">
            <a:avLst/>
          </a:prstGeom>
          <a:noFill/>
        </p:spPr>
      </p:pic>
      <p:pic>
        <p:nvPicPr>
          <p:cNvPr id="11" name="Picture 4" descr="C:\Users\Михаил\Desktop\ФОТО\Без назва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251516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63688" y="33265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Кругосветная экспедиция «Паруса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мира»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0612"/>
            <a:ext cx="1296144" cy="11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SAIL14_1783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012160" y="1484784"/>
            <a:ext cx="3024335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Кругосветная экспедиция «Паруса мира» 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52928" cy="46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34895"/>
            <a:ext cx="1246385" cy="105273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08220"/>
            <a:ext cx="1311354" cy="11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482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8"/>
          <p:cNvSpPr txBox="1">
            <a:spLocks/>
          </p:cNvSpPr>
          <p:nvPr/>
        </p:nvSpPr>
        <p:spPr>
          <a:xfrm>
            <a:off x="0" y="1313384"/>
            <a:ext cx="9144000" cy="55446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			</a:t>
            </a:r>
            <a:r>
              <a:rPr kumimoji="0" lang="ru-RU" sz="5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Маршрут  плавания учебно-парусного судна «Крузенштерн»</a:t>
            </a:r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Калининград (Россия) 		6 декабря 2019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Санта-</a:t>
            </a:r>
            <a:r>
              <a:rPr lang="ru-RU" sz="5600" i="1" dirty="0" err="1" smtClean="0">
                <a:solidFill>
                  <a:schemeClr val="accent1">
                    <a:lumMod val="75000"/>
                  </a:schemeClr>
                </a:solidFill>
              </a:rPr>
              <a:t>Крус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 де Тенерифе (Испания)	25 – 29 декабря 2019 г.</a:t>
            </a:r>
          </a:p>
          <a:p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Рио де Жанейро (Бразилия)   	22 – 25 января 2020 г.</a:t>
            </a:r>
          </a:p>
          <a:p>
            <a:endParaRPr lang="ru-RU" sz="5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Монтевидео (Уругвай)	                  1 – 4 февраля 2020 г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5600" i="1" dirty="0" err="1" smtClean="0">
                <a:solidFill>
                  <a:schemeClr val="accent1">
                    <a:lumMod val="75000"/>
                  </a:schemeClr>
                </a:solidFill>
              </a:rPr>
              <a:t>Ушуайя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 (Аргентина)		12 – 15 февраля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Район островов Южная Георгия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      	(южная часть Атлантического океана)      февраль 2020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Буэнос Айрес (Аргентина) 	                   1 – 4 марта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Лас-Пальмас (Испания)	                  1 – 5 апреля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Касабланка (Марокко)		12 – 14 апреля 2020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Новороссийск (Россия)		16 – 19 мая 2020 г. 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Калининград (Россия)		3 июня 2020 г.</a:t>
            </a:r>
          </a:p>
          <a:p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</a:rPr>
              <a:t>		 	</a:t>
            </a:r>
          </a:p>
          <a:p>
            <a:r>
              <a:rPr lang="ru-RU" sz="2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Михаил\Desktop\ФОТО\фото по работе\Эмблема ФАР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1268760"/>
          </a:xfrm>
          <a:prstGeom prst="rect">
            <a:avLst/>
          </a:prstGeom>
          <a:noFill/>
        </p:spPr>
      </p:pic>
      <p:pic>
        <p:nvPicPr>
          <p:cNvPr id="11" name="Picture 4" descr="C:\Users\Михаил\Desktop\ФОТО\Без назва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63688" y="33265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Под флагом России и вымпелом Росрыболовства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124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188</Words>
  <Application>Microsoft Office PowerPoint</Application>
  <PresentationFormat>Экран (4:3)</PresentationFormat>
  <Paragraphs>115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Федеральное агентство по рыболовству</vt:lpstr>
      <vt:lpstr>     </vt:lpstr>
      <vt:lpstr>Кругосветная экспедиция «Паруса мира»    </vt:lpstr>
      <vt:lpstr>Кругосветная экспедиция «Паруса мира»   </vt:lpstr>
      <vt:lpstr>Кругосветная экспедиция «Паруса мира»</vt:lpstr>
      <vt:lpstr>Слайд 6</vt:lpstr>
      <vt:lpstr>Слайд 7</vt:lpstr>
      <vt:lpstr>Кругосветная экспедиция «Паруса мира»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ЗенкинМА</cp:lastModifiedBy>
  <cp:revision>132</cp:revision>
  <cp:lastPrinted>2018-10-19T06:40:03Z</cp:lastPrinted>
  <dcterms:created xsi:type="dcterms:W3CDTF">2018-09-05T14:40:48Z</dcterms:created>
  <dcterms:modified xsi:type="dcterms:W3CDTF">2021-05-20T07:27:24Z</dcterms:modified>
</cp:coreProperties>
</file>