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9"/>
  </p:notesMasterIdLst>
  <p:handoutMasterIdLst>
    <p:handoutMasterId r:id="rId10"/>
  </p:handoutMasterIdLst>
  <p:sldIdLst>
    <p:sldId id="257" r:id="rId3"/>
    <p:sldId id="269" r:id="rId4"/>
    <p:sldId id="264" r:id="rId5"/>
    <p:sldId id="271" r:id="rId6"/>
    <p:sldId id="267" r:id="rId7"/>
    <p:sldId id="261" r:id="rId8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481"/>
    <a:srgbClr val="046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82" d="100"/>
          <a:sy n="82" d="100"/>
        </p:scale>
        <p:origin x="84" y="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40949-BE6E-461E-BB1A-3BE3D615B41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35E9-ADC1-4790-9606-B90294FB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7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044C-D1BA-4A9B-8554-B7A4448A905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2D1F-EBD6-44C1-A0ED-6441966F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8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AA61-E96D-401C-881A-41514A3927FE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4A6-8164-4271-BEB3-FF0175B0106A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2B3D-6275-4355-870F-32488625591E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36CC-DAAA-42E1-9598-56D885B719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6C6C-6F72-4EA5-92E7-984BBEA308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9BC3-045D-4832-8DC3-26667CC4FB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2064-BE4C-41A2-97E6-E0338B6FCA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1EF7-55FD-4CC0-A697-322425B26C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D1DB-8652-40ED-8BFC-B5B2F86DF6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1ED5-D09A-4A2E-AF17-AA07F4BD19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4EFB-8D5A-4279-BBF3-C1053E8B04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71AE-4C67-4B9A-9B81-2A53BB8B50C5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0EC4-E1AD-4F45-82DB-04163A4D58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D32-4B03-4D15-A8A9-A108D71C65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650B-2512-43CD-B40B-122D4119D0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7BE3-8747-4ADF-8F5A-03DFCBBD20F0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1D81-ED0A-4117-BDE4-572D9A0EDEE3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B111-8357-4362-BA1D-C81D34EF61EE}" type="datetime1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A575-51F6-4A6E-99EE-EF9655386E36}" type="datetime1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15-AE8F-4E61-B4AE-3624149CA0FA}" type="datetime1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F061-46BF-480E-A264-832BE3B8974B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73C0-88B0-4111-87E3-FBFE72025FC0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E61A-377A-4E36-80ED-4BDFFFA4C72F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6682-7818-427C-A829-6480ABEF6D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DE5-56CB-4523-8511-8ECE04AA6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0883" y="1196340"/>
            <a:ext cx="6480720" cy="44627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600" dirty="0" smtClean="0">
                <a:solidFill>
                  <a:srgbClr val="6E2481"/>
                </a:solidFill>
                <a:latin typeface="Muller Bold" pitchFamily="50" charset="-52"/>
              </a:rPr>
              <a:t>О ПРОЕКТЕ «ШКОЛА ПОД ПАРУСАМИ»,</a:t>
            </a:r>
            <a:endParaRPr lang="ru-RU" sz="2600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272" y="1995686"/>
            <a:ext cx="6912768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400" dirty="0" smtClean="0">
                <a:solidFill>
                  <a:srgbClr val="6E2481"/>
                </a:solidFill>
                <a:latin typeface="Muller Medium" pitchFamily="50" charset="-52"/>
              </a:rPr>
              <a:t>реализуемом по поручению Президента России В.В. Путина</a:t>
            </a:r>
            <a:endParaRPr lang="ru-RU" sz="2400" dirty="0">
              <a:solidFill>
                <a:srgbClr val="6E2481"/>
              </a:solidFill>
              <a:latin typeface="Muller Medium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579862"/>
            <a:ext cx="6480720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400" dirty="0" smtClean="0">
                <a:solidFill>
                  <a:srgbClr val="046552"/>
                </a:solidFill>
                <a:latin typeface="Muller Bold" pitchFamily="50" charset="-52"/>
              </a:rPr>
              <a:t>Буров Денис Викторович</a:t>
            </a:r>
            <a:endParaRPr lang="ru-RU" sz="2400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011910"/>
            <a:ext cx="4320480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smtClean="0">
                <a:solidFill>
                  <a:srgbClr val="046552"/>
                </a:solidFill>
                <a:latin typeface="Muller Medium" pitchFamily="50" charset="-52"/>
              </a:rPr>
              <a:t>Ректор МГУ им. </a:t>
            </a:r>
            <a:r>
              <a:rPr lang="ru-RU" dirty="0" err="1" smtClean="0">
                <a:solidFill>
                  <a:srgbClr val="046552"/>
                </a:solidFill>
                <a:latin typeface="Muller Medium" pitchFamily="50" charset="-52"/>
              </a:rPr>
              <a:t>адм</a:t>
            </a:r>
            <a:r>
              <a:rPr lang="ru-RU" dirty="0" smtClean="0">
                <a:solidFill>
                  <a:srgbClr val="046552"/>
                </a:solidFill>
                <a:latin typeface="Muller Medium" pitchFamily="50" charset="-52"/>
              </a:rPr>
              <a:t>. Г.И. </a:t>
            </a:r>
            <a:r>
              <a:rPr lang="ru-RU" dirty="0" err="1" smtClean="0">
                <a:solidFill>
                  <a:srgbClr val="046552"/>
                </a:solidFill>
                <a:latin typeface="Muller Medium" pitchFamily="50" charset="-52"/>
              </a:rPr>
              <a:t>Невельского</a:t>
            </a:r>
            <a:endParaRPr lang="ru-RU" dirty="0">
              <a:solidFill>
                <a:srgbClr val="046552"/>
              </a:solidFill>
              <a:latin typeface="Muller Medium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76669"/>
            <a:ext cx="4968552" cy="63094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Молодежная флотилия</a:t>
            </a:r>
          </a:p>
          <a:p>
            <a:r>
              <a:rPr lang="ru-RU" cap="all" dirty="0" smtClean="0">
                <a:solidFill>
                  <a:srgbClr val="6E2481"/>
                </a:solidFill>
                <a:latin typeface="Muller Bold" pitchFamily="50" charset="-52"/>
              </a:rPr>
              <a:t>«ПО СЛЕДАМ АДМИРАЛА ПУТЯТИНА»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27575" y="1131590"/>
            <a:ext cx="5569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Программа экспедиции парусных яхт в Японию со школьниками на борту получила одобрение и финансирование Фонда Президентских грантов. </a:t>
            </a:r>
          </a:p>
        </p:txBody>
      </p:sp>
      <p:pic>
        <p:nvPicPr>
          <p:cNvPr id="5124" name="Picture 4" descr="C:\Users\kapitan\Desktop\Море-детям\По следам адмирала Е.В.Путятина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139702"/>
            <a:ext cx="2103056" cy="1402037"/>
          </a:xfrm>
          <a:prstGeom prst="rect">
            <a:avLst/>
          </a:prstGeom>
          <a:noFill/>
        </p:spPr>
      </p:pic>
      <p:pic>
        <p:nvPicPr>
          <p:cNvPr id="5127" name="Picture 7" descr="C:\Users\kapitan\Desktop\Море-детям\По следам адмирала Е.В.Путятина\i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0482" y="3569613"/>
            <a:ext cx="1979712" cy="132124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28"/>
            <a:ext cx="3123118" cy="2081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2" y="2211710"/>
            <a:ext cx="3243248" cy="2232248"/>
          </a:xfrm>
          <a:prstGeom prst="rect">
            <a:avLst/>
          </a:prstGeom>
        </p:spPr>
      </p:pic>
      <p:pic>
        <p:nvPicPr>
          <p:cNvPr id="5126" name="Picture 6" descr="C:\Users\kapitan\Desktop\Море-детям\По следам адмирала Е.В.Путятина\i (10).jpg"/>
          <p:cNvPicPr>
            <a:picLocks noChangeAspect="1" noChangeArrowheads="1"/>
          </p:cNvPicPr>
          <p:nvPr/>
        </p:nvPicPr>
        <p:blipFill>
          <a:blip r:embed="rId8" cstate="print"/>
          <a:srcRect l="8656" r="6943"/>
          <a:stretch>
            <a:fillRect/>
          </a:stretch>
        </p:blipFill>
        <p:spPr bwMode="auto">
          <a:xfrm>
            <a:off x="3814017" y="2787774"/>
            <a:ext cx="2617457" cy="1744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NET\временная\Надежа отбор фото\ATON4511.JPG"/>
          <p:cNvPicPr>
            <a:picLocks noChangeAspect="1" noChangeArrowheads="1"/>
          </p:cNvPicPr>
          <p:nvPr/>
        </p:nvPicPr>
        <p:blipFill>
          <a:blip r:embed="rId4" cstate="print"/>
          <a:srcRect t="-1135" b="3175"/>
          <a:stretch>
            <a:fillRect/>
          </a:stretch>
        </p:blipFill>
        <p:spPr bwMode="auto">
          <a:xfrm>
            <a:off x="5940152" y="144016"/>
            <a:ext cx="3024336" cy="4443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25854"/>
            <a:ext cx="5616624" cy="66172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«ШКОЛА ПОД ПАРУСАМИ»: Поручение президента России В.В. путина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5" y="1079614"/>
            <a:ext cx="525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Создании </a:t>
            </a:r>
            <a:r>
              <a:rPr lang="ru-RU" dirty="0"/>
              <a:t>на базе </a:t>
            </a:r>
            <a:r>
              <a:rPr lang="ru-RU" dirty="0" smtClean="0"/>
              <a:t>МГУ им. адм. Г.И. </a:t>
            </a:r>
            <a:r>
              <a:rPr lang="ru-RU" dirty="0" err="1" smtClean="0"/>
              <a:t>Невельского</a:t>
            </a:r>
            <a:r>
              <a:rPr lang="ru-RU" dirty="0" smtClean="0"/>
              <a:t> «Школы </a:t>
            </a:r>
            <a:r>
              <a:rPr lang="ru-RU" dirty="0"/>
              <a:t>под парусами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Строительство </a:t>
            </a:r>
            <a:r>
              <a:rPr lang="ru-RU" dirty="0"/>
              <a:t>и </a:t>
            </a:r>
            <a:r>
              <a:rPr lang="ru-RU" dirty="0" smtClean="0"/>
              <a:t>приобретение </a:t>
            </a:r>
            <a:r>
              <a:rPr lang="ru-RU" dirty="0"/>
              <a:t>учебно-тренажерных парусных </a:t>
            </a:r>
            <a:r>
              <a:rPr lang="ru-RU" dirty="0" smtClean="0"/>
              <a:t>судов.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826" y="2404049"/>
            <a:ext cx="525658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                               </a:t>
            </a:r>
            <a:r>
              <a:rPr lang="ru-RU" b="1" dirty="0" smtClean="0"/>
              <a:t>Участники Ассоциации: </a:t>
            </a:r>
          </a:p>
          <a:p>
            <a:pPr marL="1620000" lvl="0"/>
            <a:endParaRPr lang="en-US" sz="300" dirty="0" smtClean="0"/>
          </a:p>
          <a:p>
            <a:pPr marL="1620000" lvl="0"/>
            <a:r>
              <a:rPr lang="ru-RU" dirty="0" smtClean="0"/>
              <a:t>Министерство </a:t>
            </a:r>
            <a:r>
              <a:rPr lang="ru-RU" dirty="0"/>
              <a:t>транспорта </a:t>
            </a:r>
            <a:r>
              <a:rPr lang="ru-RU" dirty="0" smtClean="0"/>
              <a:t>РФ</a:t>
            </a:r>
          </a:p>
          <a:p>
            <a:pPr marL="1620000" lvl="0"/>
            <a:r>
              <a:rPr lang="ru-RU" dirty="0" err="1" smtClean="0"/>
              <a:t>Росморречфлот</a:t>
            </a:r>
            <a:endParaRPr lang="ru-RU" dirty="0" smtClean="0"/>
          </a:p>
          <a:p>
            <a:pPr marL="1620000" lvl="0"/>
            <a:r>
              <a:rPr lang="ru-RU" dirty="0" smtClean="0"/>
              <a:t>МГУ </a:t>
            </a:r>
            <a:r>
              <a:rPr lang="ru-RU" dirty="0"/>
              <a:t>им. адм. Г.И. </a:t>
            </a:r>
            <a:r>
              <a:rPr lang="ru-RU" dirty="0" err="1" smtClean="0"/>
              <a:t>Невельского</a:t>
            </a:r>
            <a:r>
              <a:rPr lang="ru-RU" dirty="0" smtClean="0"/>
              <a:t> </a:t>
            </a:r>
          </a:p>
          <a:p>
            <a:pPr marL="1620000" lvl="0"/>
            <a:r>
              <a:rPr lang="ru-RU" dirty="0" smtClean="0"/>
              <a:t>НКО </a:t>
            </a:r>
            <a:r>
              <a:rPr lang="ru-RU" dirty="0"/>
              <a:t>ЦМП «Семь океанов</a:t>
            </a:r>
            <a:r>
              <a:rPr lang="ru-RU" dirty="0" smtClean="0"/>
              <a:t>» </a:t>
            </a:r>
          </a:p>
          <a:p>
            <a:pPr marL="1620000" lvl="0"/>
            <a:r>
              <a:rPr lang="ru-RU" dirty="0" smtClean="0"/>
              <a:t>Правительство </a:t>
            </a:r>
            <a:r>
              <a:rPr lang="ru-RU" dirty="0"/>
              <a:t>Приморского </a:t>
            </a:r>
            <a:r>
              <a:rPr lang="ru-RU" dirty="0" smtClean="0"/>
              <a:t>края </a:t>
            </a:r>
          </a:p>
          <a:p>
            <a:pPr marL="1620000" lvl="0"/>
            <a:r>
              <a:rPr lang="ru-RU" dirty="0" smtClean="0"/>
              <a:t>ФГУП </a:t>
            </a:r>
            <a:r>
              <a:rPr lang="ru-RU" dirty="0"/>
              <a:t>«</a:t>
            </a:r>
            <a:r>
              <a:rPr lang="ru-RU" dirty="0" err="1"/>
              <a:t>Росморпорт</a:t>
            </a:r>
            <a:r>
              <a:rPr lang="ru-RU" dirty="0"/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39502"/>
            <a:ext cx="3456384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«ШКОЛА ПОД ПАРУСАМИ»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1026" name="Picture 2" descr="C:\DOCNET\временная\МГУ\FHD0131.JPG"/>
          <p:cNvPicPr>
            <a:picLocks noChangeAspect="1" noChangeArrowheads="1"/>
          </p:cNvPicPr>
          <p:nvPr/>
        </p:nvPicPr>
        <p:blipFill>
          <a:blip r:embed="rId4" cstate="print"/>
          <a:srcRect l="19897"/>
          <a:stretch>
            <a:fillRect/>
          </a:stretch>
        </p:blipFill>
        <p:spPr bwMode="auto">
          <a:xfrm>
            <a:off x="6876272" y="1785047"/>
            <a:ext cx="2267728" cy="1394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7" y="861556"/>
            <a:ext cx="64087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приобщение к морским традициям;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 формирование раннего профессионального самоопределения;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 мотивация к выбору морских и судостроительных профессий;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 патриотическое воспитание, основанное на изучении морских традици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й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 Российского флота;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 изучение морской истории России. </a:t>
            </a:r>
          </a:p>
        </p:txBody>
      </p:sp>
      <p:pic>
        <p:nvPicPr>
          <p:cNvPr id="1027" name="Picture 3" descr="C:\DOCNET\временная\Надежа отбор фото\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2994" y="-26460"/>
            <a:ext cx="1728192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4339" y="2447205"/>
            <a:ext cx="640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реализация программ историко-географических исследований в мировом океане с привлечением школьников в возрасте 15 лет из всех регионов Российской Федерации;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формирование практических навыков мореплавания;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развитие у детей творческих способностей, поддержка одаренных детей, формирование здорового образа </a:t>
            </a:r>
            <a:r>
              <a:rPr lang="ru-RU" sz="1600" dirty="0" smtClean="0"/>
              <a:t>жизни.</a:t>
            </a:r>
            <a:endParaRPr lang="ru-RU" sz="1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38" y="3712722"/>
            <a:ext cx="1907704" cy="1430778"/>
          </a:xfrm>
          <a:prstGeom prst="rect">
            <a:avLst/>
          </a:prstGeom>
        </p:spPr>
      </p:pic>
      <p:pic>
        <p:nvPicPr>
          <p:cNvPr id="24" name="Picture 2" descr="C:\Users\kapitan\Desktop\Море-детям\По следам адмирала Е.В.Путятина\i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72" y="43417"/>
            <a:ext cx="2289610" cy="1636277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72" y="3232035"/>
            <a:ext cx="2298503" cy="17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63284" y="566351"/>
            <a:ext cx="58062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Школа юнг;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 интерактивная площадка «</a:t>
            </a:r>
            <a:r>
              <a:rPr lang="en-US" sz="1600" dirty="0" smtClean="0">
                <a:solidFill>
                  <a:prstClr val="black"/>
                </a:solidFill>
              </a:rPr>
              <a:t>M</a:t>
            </a:r>
            <a:r>
              <a:rPr lang="ru-RU" sz="1600" dirty="0" err="1" smtClean="0">
                <a:solidFill>
                  <a:prstClr val="black"/>
                </a:solidFill>
              </a:rPr>
              <a:t>arinet</a:t>
            </a:r>
            <a:r>
              <a:rPr lang="ru-RU" sz="1600" dirty="0" smtClean="0">
                <a:solidFill>
                  <a:prstClr val="black"/>
                </a:solidFill>
              </a:rPr>
              <a:t>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 школа инженерного проектирования;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 класс робототехники;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 юнармейский отряд Всероссийского детско-юношеского военно-патриотического общественного движения «ЮНАРМИЯ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384" y="273591"/>
            <a:ext cx="446449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Центр «мореход»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pic>
        <p:nvPicPr>
          <p:cNvPr id="6" name="Picture 5" descr="Z:\О МГУ\аудитории&amp;кубрики\АУДИТОРИИ\открытие аудитории робототехники\IMG_9985.jpg"/>
          <p:cNvPicPr>
            <a:picLocks noChangeAspect="1" noChangeArrowheads="1"/>
          </p:cNvPicPr>
          <p:nvPr/>
        </p:nvPicPr>
        <p:blipFill>
          <a:blip r:embed="rId4" cstate="print"/>
          <a:srcRect l="23209" t="12219" r="20931"/>
          <a:stretch>
            <a:fillRect/>
          </a:stretch>
        </p:blipFill>
        <p:spPr bwMode="auto">
          <a:xfrm>
            <a:off x="5777185" y="3244161"/>
            <a:ext cx="1749205" cy="1832521"/>
          </a:xfrm>
          <a:prstGeom prst="rect">
            <a:avLst/>
          </a:prstGeom>
          <a:noFill/>
        </p:spPr>
      </p:pic>
      <p:pic>
        <p:nvPicPr>
          <p:cNvPr id="8" name="Picture 6" descr="Z:\2018 год\АБИТУРИЕНТЫ\МОРЕХОД\многоборье Морская зарница_ 13.10.2018\Ничипурук Оольга\IMG_2027.JPG"/>
          <p:cNvPicPr>
            <a:picLocks noChangeAspect="1" noChangeArrowheads="1"/>
          </p:cNvPicPr>
          <p:nvPr/>
        </p:nvPicPr>
        <p:blipFill>
          <a:blip r:embed="rId5" cstate="print"/>
          <a:srcRect l="24729" r="30385" b="18644"/>
          <a:stretch>
            <a:fillRect/>
          </a:stretch>
        </p:blipFill>
        <p:spPr bwMode="auto">
          <a:xfrm>
            <a:off x="7635735" y="3168980"/>
            <a:ext cx="1489218" cy="1799472"/>
          </a:xfrm>
          <a:prstGeom prst="rect">
            <a:avLst/>
          </a:prstGeom>
          <a:noFill/>
        </p:spPr>
      </p:pic>
      <p:pic>
        <p:nvPicPr>
          <p:cNvPr id="4098" name="Picture 2" descr="Z:\2018 год\СПОРТ\детская парусная школа\IMG_6490.JPG"/>
          <p:cNvPicPr>
            <a:picLocks noChangeAspect="1" noChangeArrowheads="1"/>
          </p:cNvPicPr>
          <p:nvPr/>
        </p:nvPicPr>
        <p:blipFill>
          <a:blip r:embed="rId6" cstate="print"/>
          <a:srcRect l="28070" r="8770"/>
          <a:stretch>
            <a:fillRect/>
          </a:stretch>
        </p:blipFill>
        <p:spPr bwMode="auto">
          <a:xfrm>
            <a:off x="6069540" y="0"/>
            <a:ext cx="3089076" cy="3352390"/>
          </a:xfrm>
          <a:prstGeom prst="rect">
            <a:avLst/>
          </a:prstGeom>
          <a:noFill/>
        </p:spPr>
      </p:pic>
      <p:pic>
        <p:nvPicPr>
          <p:cNvPr id="4099" name="Picture 3" descr="Z:\2019 год\СПОРТ\Регата Кубок.адм.Невельского\Регата Кубок адмирала Невельского 02-04.08.2019\IMG_6387.JPG"/>
          <p:cNvPicPr>
            <a:picLocks noChangeAspect="1" noChangeArrowheads="1"/>
          </p:cNvPicPr>
          <p:nvPr/>
        </p:nvPicPr>
        <p:blipFill>
          <a:blip r:embed="rId7" cstate="print"/>
          <a:srcRect r="38302"/>
          <a:stretch>
            <a:fillRect/>
          </a:stretch>
        </p:blipFill>
        <p:spPr bwMode="auto">
          <a:xfrm>
            <a:off x="3347864" y="3181615"/>
            <a:ext cx="2212925" cy="1965095"/>
          </a:xfrm>
          <a:prstGeom prst="rect">
            <a:avLst/>
          </a:prstGeom>
          <a:noFill/>
        </p:spPr>
      </p:pic>
      <p:pic>
        <p:nvPicPr>
          <p:cNvPr id="7" name="Picture 7" descr="Z:\2018 год\АБИТУРИЕНТЫ\МОРЕХОД\многоборье Морская зарница_ 13.10.2018\Афанасьева Н,В,\DSC069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4459" y="37812"/>
            <a:ext cx="2043497" cy="13624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26" y="2288986"/>
            <a:ext cx="3646249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r"/>
            <a:r>
              <a:rPr lang="ru-RU" sz="2000" cap="all" dirty="0" smtClean="0">
                <a:solidFill>
                  <a:srgbClr val="6E2481"/>
                </a:solidFill>
                <a:latin typeface="Muller Bold" pitchFamily="50" charset="-52"/>
              </a:rPr>
              <a:t>ПАРУСНАЯ ШКОЛА</a:t>
            </a:r>
            <a:endParaRPr lang="ru-RU" sz="2000" cap="all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67198" y="2650590"/>
            <a:ext cx="54230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развитие массового парусного движения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развитие детско-юношеского парусного спорта;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</a:rPr>
              <a:t> участие в </a:t>
            </a:r>
            <a:r>
              <a:rPr lang="ru-RU" sz="1600" dirty="0" smtClean="0">
                <a:solidFill>
                  <a:prstClr val="black"/>
                </a:solidFill>
              </a:rPr>
              <a:t>регатах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79662"/>
            <a:ext cx="5583505" cy="85725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6E2481"/>
                </a:solidFill>
                <a:latin typeface="Muller Bold" pitchFamily="50" charset="-52"/>
              </a:rPr>
              <a:t>СПАСИБО ЗА </a:t>
            </a:r>
            <a:r>
              <a:rPr lang="ru-RU" sz="2800" dirty="0" smtClean="0">
                <a:solidFill>
                  <a:srgbClr val="6E2481"/>
                </a:solidFill>
                <a:latin typeface="Muller Bold" pitchFamily="50" charset="-52"/>
              </a:rPr>
              <a:t>ВНИМАНИЕ!</a:t>
            </a:r>
            <a:endParaRPr lang="ru-RU" sz="2800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571750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u="sng" dirty="0">
                <a:solidFill>
                  <a:srgbClr val="6E2481"/>
                </a:solidFill>
                <a:latin typeface="Muller Bold" pitchFamily="50" charset="-52"/>
              </a:rPr>
              <a:t>mmco-expo.ru</a:t>
            </a:r>
            <a:endParaRPr lang="ru-RU" sz="2000" u="sng" dirty="0">
              <a:solidFill>
                <a:srgbClr val="6E2481"/>
              </a:solidFill>
              <a:latin typeface="Muller Bold" pitchFamily="50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266</Words>
  <Application>Microsoft Office PowerPoint</Application>
  <PresentationFormat>Экран (16:9)</PresentationFormat>
  <Paragraphs>43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Muller Bold</vt:lpstr>
      <vt:lpstr>Muller Medium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Жилина Елена Вячеславовна</cp:lastModifiedBy>
  <cp:revision>48</cp:revision>
  <cp:lastPrinted>2020-04-27T02:23:37Z</cp:lastPrinted>
  <dcterms:created xsi:type="dcterms:W3CDTF">2020-04-01T16:06:13Z</dcterms:created>
  <dcterms:modified xsi:type="dcterms:W3CDTF">2020-04-28T01:10:40Z</dcterms:modified>
</cp:coreProperties>
</file>