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1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104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D6280-A650-E64D-A72D-AA6E64FA2882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3FBE5-2158-6E47-9501-74C3E92862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3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3FBE5-2158-6E47-9501-74C3E92862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3FBE5-2158-6E47-9501-74C3E92862D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88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63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2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09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72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8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4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0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0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5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3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A4F1-D373-1F47-8CE9-0233C2D6177A}" type="datetimeFigureOut">
              <a:rPr lang="ru-RU" smtClean="0"/>
              <a:t>28.03.19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08565-36DB-294C-A537-66D5AA6504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.0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6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5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овещание.0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5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2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5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0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овещание. 024.00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5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0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0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0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5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овещание.0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</Words>
  <Application>Microsoft Macintosh PowerPoint</Application>
  <PresentationFormat>Экран (4:3)</PresentationFormat>
  <Paragraphs>2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Тигренок</dc:creator>
  <cp:lastModifiedBy>Тигренок</cp:lastModifiedBy>
  <cp:revision>6</cp:revision>
  <dcterms:created xsi:type="dcterms:W3CDTF">2018-11-15T07:54:07Z</dcterms:created>
  <dcterms:modified xsi:type="dcterms:W3CDTF">2019-03-27T23:40:54Z</dcterms:modified>
</cp:coreProperties>
</file>