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66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67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477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015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52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14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471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98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9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7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83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8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79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8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6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7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1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A75555-AC06-4CF3-8A50-9B4BA428846F}" type="datetimeFigureOut">
              <a:rPr lang="ru-RU" smtClean="0"/>
              <a:t>14.10.2017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0C468-D475-4B9C-94D9-BA06D9A59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1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  <p:sldLayoutId id="2147484258" r:id="rId14"/>
    <p:sldLayoutId id="2147484259" r:id="rId15"/>
    <p:sldLayoutId id="2147484260" r:id="rId16"/>
    <p:sldLayoutId id="21474842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2540" y="1"/>
            <a:ext cx="8825658" cy="66469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Изготовление </a:t>
            </a:r>
            <a:r>
              <a:rPr lang="ru-RU" dirty="0" smtClean="0">
                <a:solidFill>
                  <a:srgbClr val="FFFF00"/>
                </a:solidFill>
              </a:rPr>
              <a:t>модели катамарана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												</a:t>
            </a:r>
            <a:r>
              <a:rPr lang="ru-RU" sz="1400" dirty="0" smtClean="0">
                <a:solidFill>
                  <a:srgbClr val="FFFF00"/>
                </a:solidFill>
              </a:rPr>
              <a:t>(автор разработки </a:t>
            </a:r>
            <a:r>
              <a:rPr lang="ru-RU" sz="1400" dirty="0" err="1" smtClean="0">
                <a:solidFill>
                  <a:srgbClr val="FFFF00"/>
                </a:solidFill>
              </a:rPr>
              <a:t>Вазеров</a:t>
            </a:r>
            <a:r>
              <a:rPr lang="ru-RU" sz="1400" dirty="0" smtClean="0">
                <a:solidFill>
                  <a:srgbClr val="FFFF00"/>
                </a:solidFill>
              </a:rPr>
              <a:t> В.А.)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Вырезаем из каждой заготовки по два треугольника, как показано на слайде.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97745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Сгибаем заготовки по разметке.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13183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 заготовку и промазываем клеем треугольник (помечен красной стрелкой). Такой же треугольник промазываем с другого конца заготовки.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Прижимаем треугольники НЕПРОКЛЕННОЙ стороной к части, указанной синей стрелкой. А к ПРОКЛЕЕННОЙ стороне прижимаем часть детали, указанной зелёной стрелкой.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20812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Полученную трапецию хорошенько прижимаем и ждем несколько минут. Всё то же проделываем со второй такой же деталью.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93510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должны получиться две «лодки». Это корпуса катамарана.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15393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Берём один из корпусов, прикладываем к нему центральный крепёжный элемент (из заготовок, предоставленных преподавателем), и через отверстия, механическим карандашом, отмечаем точки, как на слайде.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410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корпус подкладываем под тот, на котором разметили точки и при помощи вырубки аккуратно прорезаем отверстия.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977191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Вставляем в центральный крепёжный элемент и вставляем в него две балки для крепления корпусов (из учительских заготовок). 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155646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«Нанизываем» корпуса на балки.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415668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 капаем </a:t>
            </a:r>
            <a:r>
              <a:rPr lang="ru-RU" sz="1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циакриновым</a:t>
            </a: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клеем в места, помеченные стрелками. Аналогично с противоположной стороны.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Балки не должны выходить за внешний борт корпуса! 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98868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637" y="79131"/>
            <a:ext cx="11324493" cy="14859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FF00"/>
                </a:solidFill>
              </a:rPr>
              <a:t>1. Необходимые для работы материалы и инструменты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407770" y="1250086"/>
            <a:ext cx="2602522" cy="5391771"/>
          </a:xfrm>
        </p:spPr>
        <p:txBody>
          <a:bodyPr>
            <a:normAutofit/>
          </a:bodyPr>
          <a:lstStyle/>
          <a:p>
            <a:r>
              <a:rPr lang="ru-RU" sz="11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НЕОБХОДИМЫХ МАТЕРИАЛОВ И ИНСТРУМЕНТОВ: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Защитное </a:t>
            </a: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на стол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картона (А4)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 </a:t>
            </a: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«Момент»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 </a:t>
            </a:r>
            <a:r>
              <a:rPr lang="ru-RU" sz="1400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циакриновый</a:t>
            </a:r>
            <a:endParaRPr lang="ru-RU" sz="1400" cap="none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 канцелярский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Металлическая </a:t>
            </a: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 (30 см)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Механический </a:t>
            </a: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Шариковая ручка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Стирательная</a:t>
            </a: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резинка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заготовок, </a:t>
            </a:r>
            <a:r>
              <a:rPr lang="ru-RU" sz="14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предоставляемых </a:t>
            </a:r>
            <a:r>
              <a:rPr lang="ru-RU" sz="1400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преподавателем</a:t>
            </a:r>
          </a:p>
          <a:p>
            <a:endParaRPr lang="ru-RU" sz="1100" cap="none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cap="none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ru-RU" sz="1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20803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 «призму» и промазываем две из трёх её граней клеем «Момент».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146464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Вставляем «призму» проклеенными сторонами в один из корпусов. То же повторяем со второй «призмой» и корпусом.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1015106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катамарана готов.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2366699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Вставляем и подклеиваем мачту. Также аккуратно проклеиваем все места соединения корпусов и балок, центрируем и приклеиваем к балкам центральный крепёжный элемент. Всё подклеивание производится </a:t>
            </a:r>
            <a:r>
              <a:rPr lang="ru-RU" sz="1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циакриновым</a:t>
            </a: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клеем. На одно соединение – одна капля клея!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 берем заготовленный преподавателем парус и устанавливаем его на мачту.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81611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8140" y="87923"/>
            <a:ext cx="5208841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3. Сборка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Катамаран готов к плаванию!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запуска в водоёмах рекомендуется покрыть модель прозрачным лаком.</a:t>
            </a: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77483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 вычерчиваем контуры будущих заготовок на листе картона А4, согласно размеров, указанных на слайде.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1004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 вырезаем заготовки при помощи канцелярского ножа и линейки.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3749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шариковой ручки и линейки размечаем и ПРОДАВЛИВАЕМ бороздки на заготовках. Это будущие линии сгиба.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4018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Сгибаем квадратную заготовку по линиям сгиба, размеченным на предыдущем этапе сборки.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 промазываем тонким слоем клея «Момент» сторону, указанную </a:t>
            </a:r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слайде красной стрелкой и приклеиваем её к стороне, помеченной синей стрелкой.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прижимаем </a:t>
            </a:r>
            <a:r>
              <a:rPr lang="ru-RU" sz="1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склееные</a:t>
            </a: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стороны. Ждём несколько минут. 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111569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склеивания из заготовки получается призма.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57857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Аналогично поступаем со второй такой же заготовкой.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241446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3722" y="79131"/>
            <a:ext cx="11324493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dirty="0" smtClean="0">
                <a:solidFill>
                  <a:srgbClr val="FFFF00"/>
                </a:solidFill>
              </a:rPr>
              <a:t>2. </a:t>
            </a:r>
            <a:r>
              <a:rPr lang="ru-RU" sz="2900" dirty="0" smtClean="0">
                <a:solidFill>
                  <a:srgbClr val="FFFF00"/>
                </a:solidFill>
              </a:rPr>
              <a:t>Подготовка материалов для модели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9407770" y="1250086"/>
            <a:ext cx="2602522" cy="539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 две оставшиеся заготовки и размечаем, как показано на слайде. Разметка выполняется шариковой ручкой. Обязательно хорошо продавливается.</a:t>
            </a: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Wingdings 3" charset="2"/>
              <a:buAutoNum type="arabicPeriod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9" y="726832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31572673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136</TotalTime>
  <Words>597</Words>
  <Application>Microsoft Office PowerPoint</Application>
  <PresentationFormat>Широкоэкранный</PresentationFormat>
  <Paragraphs>74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Times New Roman</vt:lpstr>
      <vt:lpstr>Wingdings 3</vt:lpstr>
      <vt:lpstr>Ион</vt:lpstr>
      <vt:lpstr>Изготовление модели катамарана              (автор разработки Вазеров В.А.)</vt:lpstr>
      <vt:lpstr>1. Необходимые для работы материалы и инструменты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20</cp:revision>
  <dcterms:created xsi:type="dcterms:W3CDTF">2017-10-13T04:21:15Z</dcterms:created>
  <dcterms:modified xsi:type="dcterms:W3CDTF">2017-10-14T00:18:10Z</dcterms:modified>
</cp:coreProperties>
</file>