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2334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5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4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4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0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3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2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8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6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5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3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1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969987-72E5-458F-8678-B47C72174D71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0880B7-5C91-43C1-87A7-F010C5270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8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ВОЕННО-МОРСКИМ СБОРАМ </a:t>
            </a:r>
            <a:br>
              <a:rPr lang="ru-RU" b="1" dirty="0" smtClean="0"/>
            </a:br>
            <a:r>
              <a:rPr lang="ru-RU" b="1" dirty="0" smtClean="0"/>
              <a:t>ВОСПИТАННИКОВ МОРСКИХ КАДЕТСКИХ КЛАССОВ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683453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МЕСТО ПРОВЕДЕНИЯ: Г.КАЛИНИНГРАД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254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744" y="277405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ОБУЧЕНИЕ ПОЛЬЗОВАНИЯ альпинистского  оборудования. палаточный </a:t>
            </a:r>
            <a:r>
              <a:rPr lang="ru-RU" sz="2400" dirty="0"/>
              <a:t>лагерь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3844" y="6223079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6147" name="Picture 3" descr="P8130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704"/>
            <a:ext cx="3705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1020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7" y="1866859"/>
            <a:ext cx="3619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P10209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80" y="1764270"/>
            <a:ext cx="38766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38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267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00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протяжении всего периода пребывания наш досуг организовывали опытные вожатые.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4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8342" y="847033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ОРГАНИЗАЦИЯ досуга вожатыми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11267" name="Picture 3" descr="P10209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" y="926030"/>
            <a:ext cx="38766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103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2" y="1964282"/>
            <a:ext cx="38766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P10303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43" y="3333750"/>
            <a:ext cx="38766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105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21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605" y="926868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Удобное место проживания, питание в комфортабельной столовой, занятия на свежем отдыхе помогли нам привыкнуть к новому месту пребывания.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1026" name="Picture 2" descr="P1010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5" y="1742123"/>
            <a:ext cx="38385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1030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9" y="3296222"/>
            <a:ext cx="3771921" cy="27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10105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49" y="1679171"/>
            <a:ext cx="3679970" cy="268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2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921" y="1041904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 отдыха на море, спортивных и развивающих игр началась  подготовка к прохождению основных этапов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Военно</a:t>
            </a:r>
            <a:r>
              <a:rPr lang="ru-RU" sz="2400" dirty="0" smtClean="0"/>
              <a:t> - МОРСКИХ  сборов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2050" name="Picture 2" descr="P1010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3" y="1916690"/>
            <a:ext cx="3590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102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04" y="1794207"/>
            <a:ext cx="38766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10106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8" y="3099132"/>
            <a:ext cx="3876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423" y="684457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Под руководством опытного тренера </a:t>
            </a:r>
            <a:r>
              <a:rPr lang="ru-RU" sz="2400" dirty="0" smtClean="0"/>
              <a:t>начали </a:t>
            </a:r>
            <a:r>
              <a:rPr lang="ru-RU" sz="2400" dirty="0"/>
              <a:t>проходить курс рукопашного боя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3074" name="Picture 2" descr="P1020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5" y="3429607"/>
            <a:ext cx="3619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1020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74" y="1436760"/>
            <a:ext cx="38766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10201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78" y="3695614"/>
            <a:ext cx="3619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549" y="642893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Одним из главных событий, стала экскурсия в Балтийский военно-морской институт.	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649" y="606010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4098" name="Picture 2" descr="P1020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74" y="2365577"/>
            <a:ext cx="3876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10204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40" y="1395196"/>
            <a:ext cx="3778331" cy="263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10204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" y="1228941"/>
            <a:ext cx="3731809" cy="2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4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549" y="327010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Обучение подводному </a:t>
            </a:r>
            <a:r>
              <a:rPr lang="ru-RU" sz="2400" dirty="0" smtClean="0"/>
              <a:t>плаванию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5122" name="Picture 2" descr="P103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7" y="703161"/>
            <a:ext cx="3876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1030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49" y="3353243"/>
            <a:ext cx="38766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1030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88" y="2493775"/>
            <a:ext cx="38766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1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921" y="634580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Военно-тактическая игра «</a:t>
            </a:r>
            <a:r>
              <a:rPr lang="ru-RU" sz="2400" dirty="0" err="1"/>
              <a:t>Пейнт</a:t>
            </a:r>
            <a:r>
              <a:rPr lang="ru-RU" sz="2400" dirty="0"/>
              <a:t>-бол» - игра для настоящих мужчин  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7940" y="615210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9218" name="Picture 2" descr="P1030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9" y="1250882"/>
            <a:ext cx="38766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P1030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55" y="2902018"/>
            <a:ext cx="4200375" cy="30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619" y="6496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3" name="Picture 7" descr="P10302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5" y="1336607"/>
            <a:ext cx="3619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656" y="532239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МОРСКАЯ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8195" name="Picture 3" descr="P8120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74356"/>
            <a:ext cx="3714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8120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24" y="3017649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P8100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87" y="1626999"/>
            <a:ext cx="3714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38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505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744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 научились правильно швартоваться и готови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3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549" y="1551570"/>
            <a:ext cx="8001000" cy="75230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правильно </a:t>
            </a:r>
            <a:r>
              <a:rPr lang="ru-RU" dirty="0" err="1" smtClean="0"/>
              <a:t>швартовКА</a:t>
            </a:r>
            <a:r>
              <a:rPr lang="ru-RU" dirty="0" smtClean="0"/>
              <a:t>  и </a:t>
            </a:r>
            <a:r>
              <a:rPr lang="ru-RU" dirty="0"/>
              <a:t>обед на костре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49" y="6163118"/>
            <a:ext cx="6400800" cy="1947333"/>
          </a:xfrm>
        </p:spPr>
        <p:txBody>
          <a:bodyPr/>
          <a:lstStyle/>
          <a:p>
            <a:pPr algn="ctr"/>
            <a:r>
              <a:rPr lang="ru-RU" b="1" dirty="0" smtClean="0"/>
              <a:t>Г.КАЛИНИНГРАД</a:t>
            </a:r>
            <a:endParaRPr lang="ru-RU" b="1" dirty="0"/>
          </a:p>
        </p:txBody>
      </p:sp>
      <p:pic>
        <p:nvPicPr>
          <p:cNvPr id="7171" name="Picture 3" descr="P8100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2" y="2115726"/>
            <a:ext cx="4603313" cy="3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8110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74" y="3839018"/>
            <a:ext cx="3714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P8120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87" y="2174703"/>
            <a:ext cx="3705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32551" y="2248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32551" y="34633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32551" y="67018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32551" y="99403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 научились обращаться с альпинистским обо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343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138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Сектор</vt:lpstr>
      <vt:lpstr>ОТЧЕТ ПО ВОЕННО-МОРСКИМ СБОРАМ  ВОСПИТАННИКОВ МОРСКИХ КАДЕТСКИХ КЛАССОВ </vt:lpstr>
      <vt:lpstr>Удобное место проживания, питание в комфортабельной столовой, занятия на свежем отдыхе помогли нам привыкнуть к новому месту пребывания.</vt:lpstr>
      <vt:lpstr>С отдыха на море, спортивных и развивающих игр началась  подготовка к прохождению основных этапов  Военно - МОРСКИХ  сборов</vt:lpstr>
      <vt:lpstr>Под руководством опытного тренера начали проходить курс рукопашного боя </vt:lpstr>
      <vt:lpstr>Одним из главных событий, стала экскурсия в Балтийский военно-морской институт.  </vt:lpstr>
      <vt:lpstr>Обучение подводному плаванию </vt:lpstr>
      <vt:lpstr>Военно-тактическая игра «Пейнт-бол» - игра для настоящих мужчин    </vt:lpstr>
      <vt:lpstr>МОРСКАЯ ПРАКТИКА</vt:lpstr>
      <vt:lpstr>правильно швартовКА  и обед на костре </vt:lpstr>
      <vt:lpstr>ОБУЧЕНИЕ ПОЛЬЗОВАНИЯ альпинистского  оборудования. палаточный лагерь</vt:lpstr>
      <vt:lpstr>ОРГАНИЗАЦИЯ досуга вожатыми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ВОЕННО-МОРСКИМ СБОРАМ  ВОСПИТАННИКОВ МОРСКИХ КАДЕТСКИХ КЛАССОВ</dc:title>
  <dc:creator>Полякова Анастасия Сергеевна</dc:creator>
  <cp:lastModifiedBy>Полякова Анастасия Сергеевна</cp:lastModifiedBy>
  <cp:revision>2</cp:revision>
  <dcterms:created xsi:type="dcterms:W3CDTF">2018-09-17T13:45:00Z</dcterms:created>
  <dcterms:modified xsi:type="dcterms:W3CDTF">2018-09-17T13:57:19Z</dcterms:modified>
</cp:coreProperties>
</file>