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6" r:id="rId4"/>
    <p:sldId id="281" r:id="rId5"/>
    <p:sldId id="267" r:id="rId6"/>
    <p:sldId id="268" r:id="rId7"/>
    <p:sldId id="269" r:id="rId8"/>
    <p:sldId id="270" r:id="rId9"/>
    <p:sldId id="271" r:id="rId10"/>
    <p:sldId id="264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62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6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2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3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34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3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5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09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6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9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291C-01F6-45DA-AF5D-C0F619F89F53}" type="datetimeFigureOut">
              <a:rPr lang="ru-RU" smtClean="0"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ACE27-CE1E-4231-BD8A-9B1833F82A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25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3287" y="2532207"/>
            <a:ext cx="9285317" cy="801197"/>
          </a:xfr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ЛЕТНЯЯ МОРСКАЯ ПРАКТИКА</a:t>
            </a:r>
          </a:p>
          <a:p>
            <a:pPr marL="0" indent="0" algn="ctr">
              <a:buNone/>
            </a:pP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2017-2018 учебный год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5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530" y="632817"/>
            <a:ext cx="3095798" cy="206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65" y="1520991"/>
            <a:ext cx="4418065" cy="331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73" y="4661433"/>
            <a:ext cx="3001755" cy="225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45" y="632817"/>
            <a:ext cx="2647944" cy="1765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8" y="540771"/>
            <a:ext cx="2998433" cy="199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31" y="4923123"/>
            <a:ext cx="2579836" cy="193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4" y="4723618"/>
            <a:ext cx="2751834" cy="206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77" y="3199595"/>
            <a:ext cx="2571404" cy="1928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25" y="2784879"/>
            <a:ext cx="2584985" cy="193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195648" y="-35808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Экскурсия в музей авиации Северного флота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294398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1005" y="-299999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Боевые стрельбы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1" y="685296"/>
            <a:ext cx="3842943" cy="256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4" y="1239894"/>
            <a:ext cx="5101167" cy="340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12" y="292361"/>
            <a:ext cx="3025833" cy="226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1" y="3675918"/>
            <a:ext cx="3639448" cy="2729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12" y="3753813"/>
            <a:ext cx="3619192" cy="271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83" y="4329128"/>
            <a:ext cx="3021874" cy="226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929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1691" y="-200139"/>
            <a:ext cx="7848600" cy="1039726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Экскурсия в Долину Славы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3" y="3129741"/>
            <a:ext cx="3879273" cy="290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48146"/>
            <a:ext cx="3790604" cy="284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5" y="3499657"/>
            <a:ext cx="3868189" cy="290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28" y="1068185"/>
            <a:ext cx="4854632" cy="3640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46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018" y="-22496"/>
            <a:ext cx="4137275" cy="884744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День </a:t>
            </a:r>
            <a:r>
              <a:rPr lang="ru-RU" sz="4000" b="1" i="1" dirty="0"/>
              <a:t>Р</a:t>
            </a:r>
            <a:r>
              <a:rPr lang="ru-RU" sz="4000" b="1" i="1" dirty="0" smtClean="0"/>
              <a:t>оссии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69" y="3935418"/>
            <a:ext cx="3238499" cy="215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598311"/>
            <a:ext cx="4514851" cy="300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67" y="3371143"/>
            <a:ext cx="3611033" cy="240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93" y="1126185"/>
            <a:ext cx="4013201" cy="267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" y="3935418"/>
            <a:ext cx="3915947" cy="261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55" y="397933"/>
            <a:ext cx="4013202" cy="267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889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6549" y="-324831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Экскурсия на подводную лодку</a:t>
            </a:r>
            <a:endParaRPr lang="ru-RU" sz="4000" b="1" i="1" dirty="0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722740"/>
            <a:ext cx="5367867" cy="402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92" y="3941923"/>
            <a:ext cx="3910301" cy="260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" y="2488567"/>
            <a:ext cx="4360068" cy="290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5" y="722740"/>
            <a:ext cx="3349616" cy="223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60" y="4167350"/>
            <a:ext cx="3585940" cy="239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471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822" y="-282171"/>
            <a:ext cx="7920644" cy="1325563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Музей воинской славы (</a:t>
            </a:r>
            <a:r>
              <a:rPr lang="ru-RU" sz="3200" b="1" i="1" dirty="0" err="1" smtClean="0"/>
              <a:t>Гаджиево</a:t>
            </a:r>
            <a:r>
              <a:rPr lang="ru-RU" sz="3200" b="1" i="1" dirty="0" smtClean="0"/>
              <a:t>)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73" y="3651365"/>
            <a:ext cx="3843251" cy="288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7055" y="1301982"/>
            <a:ext cx="4056611" cy="304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51" y="924790"/>
            <a:ext cx="3344487" cy="250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0380" y="1668145"/>
            <a:ext cx="3831705" cy="2873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11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648" y="-150141"/>
            <a:ext cx="10167851" cy="111454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>Экскурсия на военный аэродром (Североморск-3)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9" y="1845426"/>
            <a:ext cx="2676699" cy="401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12" y="1175416"/>
            <a:ext cx="3790601" cy="252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12" y="3971812"/>
            <a:ext cx="3791039" cy="252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37" y="1175416"/>
            <a:ext cx="3791478" cy="252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75" y="3930711"/>
            <a:ext cx="3791040" cy="252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660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" y="248748"/>
            <a:ext cx="11770822" cy="457834"/>
          </a:xfrm>
        </p:spPr>
        <p:txBody>
          <a:bodyPr>
            <a:noAutofit/>
          </a:bodyPr>
          <a:lstStyle/>
          <a:p>
            <a:r>
              <a:rPr lang="ru-RU" sz="3100" b="1" i="1" dirty="0" smtClean="0"/>
              <a:t>Суточный полевой выход в 61-ю отдельную бригаду морской пехоты</a:t>
            </a:r>
            <a:endParaRPr lang="ru-RU" sz="31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09" y="1573444"/>
            <a:ext cx="3460516" cy="259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41" y="4328867"/>
            <a:ext cx="3039951" cy="227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52" y="4619798"/>
            <a:ext cx="3204555" cy="213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8" y="2802883"/>
            <a:ext cx="3549024" cy="236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12" y="848822"/>
            <a:ext cx="3733106" cy="248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98" y="3129756"/>
            <a:ext cx="3597333" cy="23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6" y="921681"/>
            <a:ext cx="2927646" cy="219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03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30" y="-92074"/>
            <a:ext cx="10863349" cy="840220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Практический выход в море на судах УПАСР Северного флота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" y="748146"/>
            <a:ext cx="4461982" cy="2509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35" y="4611395"/>
            <a:ext cx="2743601" cy="182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5" y="3365269"/>
            <a:ext cx="3416580" cy="192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10" y="3564659"/>
            <a:ext cx="3753206" cy="250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63" y="1038282"/>
            <a:ext cx="4277581" cy="285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77" y="1263490"/>
            <a:ext cx="3739689" cy="249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13" y="4488750"/>
            <a:ext cx="3379122" cy="225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91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900" y="552450"/>
            <a:ext cx="10515600" cy="5300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ТЕМА:</a:t>
            </a:r>
            <a:r>
              <a:rPr lang="ru-RU" sz="2400" dirty="0"/>
              <a:t> «Формирование практических и теоретических сухопутных и морских навыков, профессиональная  </a:t>
            </a:r>
            <a:r>
              <a:rPr lang="ru-RU" sz="2400" dirty="0" smtClean="0"/>
              <a:t>и </a:t>
            </a:r>
            <a:r>
              <a:rPr lang="ru-RU" sz="2400" dirty="0"/>
              <a:t>социальная адаптация обучающихся филиала НВМУ (г. Мурманска).</a:t>
            </a:r>
          </a:p>
          <a:p>
            <a:pPr marL="0" indent="0">
              <a:buNone/>
            </a:pPr>
            <a:r>
              <a:rPr lang="ru-RU" sz="2400" b="1" dirty="0"/>
              <a:t>УЧЕБНЫЕ ЦЕЛИ: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1. </a:t>
            </a:r>
            <a:r>
              <a:rPr lang="ru-RU" sz="2400" dirty="0" smtClean="0"/>
              <a:t>Знакомство</a:t>
            </a:r>
            <a:r>
              <a:rPr lang="ru-RU" sz="2400" dirty="0"/>
              <a:t> обучающихся со спецификой и специальностями Северного флота.</a:t>
            </a:r>
          </a:p>
          <a:p>
            <a:pPr marL="0" indent="0">
              <a:buNone/>
            </a:pPr>
            <a:r>
              <a:rPr lang="ru-RU" sz="2400" dirty="0"/>
              <a:t>2. </a:t>
            </a:r>
            <a:r>
              <a:rPr lang="ru-RU" sz="2400" dirty="0" smtClean="0"/>
              <a:t>Формирование</a:t>
            </a:r>
            <a:r>
              <a:rPr lang="ru-RU" sz="2400" dirty="0"/>
              <a:t> патриотической, гражданской и правовой направленности личности, активной жизненной позиции.</a:t>
            </a:r>
          </a:p>
          <a:p>
            <a:pPr marL="0" indent="0">
              <a:buNone/>
            </a:pPr>
            <a:r>
              <a:rPr lang="ru-RU" sz="2400" dirty="0" smtClean="0"/>
              <a:t>3. </a:t>
            </a:r>
            <a:r>
              <a:rPr lang="ru-RU" sz="2400" dirty="0"/>
              <a:t>Развитие силы, ловкости, волевых качеств, выносливости как основополагающих критериев физического развития нахимовцев.</a:t>
            </a:r>
          </a:p>
          <a:p>
            <a:pPr marL="0" indent="0">
              <a:buNone/>
            </a:pPr>
            <a:r>
              <a:rPr lang="ru-RU" sz="2400" b="1" dirty="0"/>
              <a:t>ВРЕМЯ ПРОВЕДЕНИЯ: </a:t>
            </a:r>
            <a:r>
              <a:rPr lang="ru-RU" sz="2400" dirty="0"/>
              <a:t>14 суток (с 01 по 14 июня 2018 года)</a:t>
            </a:r>
          </a:p>
          <a:p>
            <a:pPr marL="0" indent="0">
              <a:buNone/>
            </a:pPr>
            <a:r>
              <a:rPr lang="ru-RU" sz="2400" b="1" dirty="0"/>
              <a:t>СОСТАВ ОБУЧАЕМЫХ: </a:t>
            </a:r>
            <a:r>
              <a:rPr lang="ru-RU" sz="2400" dirty="0"/>
              <a:t>Нахимовцы 1, 2, 3 курсов (231 чел.)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0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66750"/>
            <a:ext cx="10515600" cy="55102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dirty="0"/>
              <a:t>ЭТАП: «По курсу - БЕРЕГ»</a:t>
            </a:r>
            <a:endParaRPr lang="ru-RU" sz="3400" dirty="0"/>
          </a:p>
          <a:p>
            <a:pPr marL="0" indent="0">
              <a:buNone/>
            </a:pPr>
            <a:r>
              <a:rPr lang="ru-RU" sz="3400" b="1" dirty="0"/>
              <a:t>Сухопутное направление: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Раздел 1. Основы безопасности жизнедеятельности. </a:t>
            </a:r>
          </a:p>
          <a:p>
            <a:pPr marL="0" indent="0">
              <a:buNone/>
            </a:pPr>
            <a:r>
              <a:rPr lang="ru-RU" sz="3400" dirty="0"/>
              <a:t>Раздел 2. Основы военной подготовки.</a:t>
            </a:r>
          </a:p>
          <a:p>
            <a:pPr marL="0" indent="0">
              <a:buNone/>
            </a:pPr>
            <a:r>
              <a:rPr lang="ru-RU" sz="3400" dirty="0"/>
              <a:t>Раздел 3. Основы выживания. </a:t>
            </a:r>
          </a:p>
          <a:p>
            <a:pPr marL="0" indent="0">
              <a:buNone/>
            </a:pPr>
            <a:r>
              <a:rPr lang="ru-RU" sz="3400" b="1" dirty="0"/>
              <a:t>Учебно-воспитательное направление: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Раздел 1. Основы физической подготовки. </a:t>
            </a:r>
          </a:p>
          <a:p>
            <a:pPr marL="0" indent="0">
              <a:buNone/>
            </a:pPr>
            <a:r>
              <a:rPr lang="ru-RU" sz="3400" dirty="0"/>
              <a:t>Раздел 2. Основы проектной и исследовательской деятельности. </a:t>
            </a:r>
          </a:p>
          <a:p>
            <a:pPr marL="0" indent="0">
              <a:buNone/>
            </a:pPr>
            <a:r>
              <a:rPr lang="ru-RU" sz="3400" dirty="0"/>
              <a:t>Раздел 3. Основы культуры и досуга. </a:t>
            </a:r>
          </a:p>
          <a:p>
            <a:pPr marL="0" indent="0">
              <a:buNone/>
            </a:pPr>
            <a:r>
              <a:rPr lang="ru-RU" sz="3400" b="1" dirty="0" smtClean="0"/>
              <a:t>ЭТАП</a:t>
            </a:r>
            <a:r>
              <a:rPr lang="ru-RU" sz="3400" b="1" dirty="0"/>
              <a:t>: «По курсу - МОРЕ»</a:t>
            </a:r>
            <a:endParaRPr lang="ru-RU" sz="3400" dirty="0"/>
          </a:p>
          <a:p>
            <a:pPr marL="0" indent="0">
              <a:buNone/>
            </a:pPr>
            <a:r>
              <a:rPr lang="ru-RU" sz="3400" b="1" dirty="0"/>
              <a:t>Морское направление: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Раздел 1. Основы военно-морской подготовки.</a:t>
            </a:r>
          </a:p>
          <a:p>
            <a:pPr marL="0" indent="0">
              <a:buNone/>
            </a:pPr>
            <a:r>
              <a:rPr lang="ru-RU" sz="3400" dirty="0"/>
              <a:t>Раздел 2. Основы шлюпочной подготовки.</a:t>
            </a:r>
          </a:p>
          <a:p>
            <a:pPr marL="0" indent="0">
              <a:buNone/>
            </a:pPr>
            <a:r>
              <a:rPr lang="ru-RU" sz="3400" dirty="0"/>
              <a:t>Раздел 3. Морская практика.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74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5" y="162036"/>
            <a:ext cx="9023166" cy="65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850" y="-3105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Штурманская подготовка</a:t>
            </a:r>
            <a:endParaRPr lang="ru-RU" sz="40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68" y="1139768"/>
            <a:ext cx="4267199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90" y="3122353"/>
            <a:ext cx="4987213" cy="332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" y="4077393"/>
            <a:ext cx="2887287" cy="216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0" y="1014968"/>
            <a:ext cx="3484572" cy="261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6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3008" y="-30262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Шлюпочная подготовка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3" y="552273"/>
            <a:ext cx="4516928" cy="338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87" y="2579711"/>
            <a:ext cx="3627353" cy="272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449198"/>
            <a:ext cx="4113049" cy="308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36" y="772501"/>
            <a:ext cx="3568930" cy="267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13" y="4324208"/>
            <a:ext cx="2923423" cy="219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68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308206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Школа выживания и основы военной подготовки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51" y="906087"/>
            <a:ext cx="3613265" cy="270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9" y="672984"/>
            <a:ext cx="3541221" cy="2655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91" y="4374493"/>
            <a:ext cx="3018907" cy="226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0" y="3049688"/>
            <a:ext cx="2577444" cy="343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4" y="3059636"/>
            <a:ext cx="3464849" cy="230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19" y="3059636"/>
            <a:ext cx="3321281" cy="249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39" y="587115"/>
            <a:ext cx="3113964" cy="233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107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-11235"/>
            <a:ext cx="10300855" cy="10311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/>
              <a:t>Защита образовательных проектов  </a:t>
            </a:r>
            <a:br>
              <a:rPr lang="ru-RU" sz="4000" b="1" i="1" dirty="0" smtClean="0"/>
            </a:br>
            <a:r>
              <a:rPr lang="ru-RU" sz="4000" b="1" i="1" dirty="0" smtClean="0"/>
              <a:t>«Юнга Северного флота»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4" y="3861871"/>
            <a:ext cx="4265122" cy="2843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1" y="3584115"/>
            <a:ext cx="4263431" cy="284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70" y="1453055"/>
            <a:ext cx="3196590" cy="21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39" y="3418837"/>
            <a:ext cx="3026180" cy="201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6" y="988751"/>
            <a:ext cx="3544454" cy="236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1" y="896233"/>
            <a:ext cx="3683233" cy="245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868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54" y="-341457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i="1" dirty="0" smtClean="0"/>
              <a:t>Экскурсия на боевые корабли Северного флота</a:t>
            </a:r>
            <a:endParaRPr lang="ru-RU" sz="40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4158" r="23892" b="15784"/>
          <a:stretch/>
        </p:blipFill>
        <p:spPr>
          <a:xfrm>
            <a:off x="266006" y="806334"/>
            <a:ext cx="2793076" cy="230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65" y="1104482"/>
            <a:ext cx="4433455" cy="332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01" y="3466406"/>
            <a:ext cx="3327862" cy="2495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4" y="4107293"/>
            <a:ext cx="3176002" cy="238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44" y="4549949"/>
            <a:ext cx="2892828" cy="216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01" y="651597"/>
            <a:ext cx="3028604" cy="2271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714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193</Words>
  <Application>Microsoft Office PowerPoint</Application>
  <PresentationFormat>Широкоэкранный</PresentationFormat>
  <Paragraphs>37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Штурманская подготовка</vt:lpstr>
      <vt:lpstr>Шлюпочная подготовка</vt:lpstr>
      <vt:lpstr>Школа выживания и основы военной подготовки</vt:lpstr>
      <vt:lpstr>Защита образовательных проектов   «Юнга Северного флота»</vt:lpstr>
      <vt:lpstr>Экскурсия на боевые корабли Северного флота</vt:lpstr>
      <vt:lpstr>Экскурсия в музей авиации Северного флота</vt:lpstr>
      <vt:lpstr>Боевые стрельбы</vt:lpstr>
      <vt:lpstr>Экскурсия в Долину Славы</vt:lpstr>
      <vt:lpstr>День России</vt:lpstr>
      <vt:lpstr>Экскурсия на подводную лодку</vt:lpstr>
      <vt:lpstr>Музей воинской славы (Гаджиево)</vt:lpstr>
      <vt:lpstr>Экскурсия на военный аэродром (Североморск-3)</vt:lpstr>
      <vt:lpstr>Суточный полевой выход в 61-ю отдельную бригаду морской пехоты</vt:lpstr>
      <vt:lpstr>Практический выход в море на судах УПАСР Северного флота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Васенёва Алина Игоревна</dc:creator>
  <cp:lastModifiedBy>Васенёва Алина Игоревна</cp:lastModifiedBy>
  <cp:revision>20</cp:revision>
  <dcterms:created xsi:type="dcterms:W3CDTF">2018-06-14T00:11:54Z</dcterms:created>
  <dcterms:modified xsi:type="dcterms:W3CDTF">2018-09-28T11:44:57Z</dcterms:modified>
</cp:coreProperties>
</file>