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99"/>
  </p:notesMasterIdLst>
  <p:handoutMasterIdLst>
    <p:handoutMasterId r:id="rId100"/>
  </p:handoutMasterIdLst>
  <p:sldIdLst>
    <p:sldId id="313" r:id="rId2"/>
    <p:sldId id="682" r:id="rId3"/>
    <p:sldId id="687" r:id="rId4"/>
    <p:sldId id="686" r:id="rId5"/>
    <p:sldId id="694" r:id="rId6"/>
    <p:sldId id="688" r:id="rId7"/>
    <p:sldId id="693" r:id="rId8"/>
    <p:sldId id="689" r:id="rId9"/>
    <p:sldId id="690" r:id="rId10"/>
    <p:sldId id="702" r:id="rId11"/>
    <p:sldId id="701" r:id="rId12"/>
    <p:sldId id="700" r:id="rId13"/>
    <p:sldId id="691" r:id="rId14"/>
    <p:sldId id="692" r:id="rId15"/>
    <p:sldId id="699" r:id="rId16"/>
    <p:sldId id="695" r:id="rId17"/>
    <p:sldId id="696" r:id="rId18"/>
    <p:sldId id="697" r:id="rId19"/>
    <p:sldId id="705" r:id="rId20"/>
    <p:sldId id="703" r:id="rId21"/>
    <p:sldId id="704" r:id="rId22"/>
    <p:sldId id="712" r:id="rId23"/>
    <p:sldId id="706" r:id="rId24"/>
    <p:sldId id="707" r:id="rId25"/>
    <p:sldId id="708" r:id="rId26"/>
    <p:sldId id="709" r:id="rId27"/>
    <p:sldId id="710" r:id="rId28"/>
    <p:sldId id="713" r:id="rId29"/>
    <p:sldId id="714" r:id="rId30"/>
    <p:sldId id="715" r:id="rId31"/>
    <p:sldId id="716" r:id="rId32"/>
    <p:sldId id="721" r:id="rId33"/>
    <p:sldId id="722" r:id="rId34"/>
    <p:sldId id="723" r:id="rId35"/>
    <p:sldId id="724" r:id="rId36"/>
    <p:sldId id="725" r:id="rId37"/>
    <p:sldId id="726" r:id="rId38"/>
    <p:sldId id="727" r:id="rId39"/>
    <p:sldId id="728" r:id="rId40"/>
    <p:sldId id="665" r:id="rId41"/>
    <p:sldId id="717" r:id="rId42"/>
    <p:sldId id="718" r:id="rId43"/>
    <p:sldId id="720" r:id="rId44"/>
    <p:sldId id="729" r:id="rId45"/>
    <p:sldId id="730" r:id="rId46"/>
    <p:sldId id="731" r:id="rId47"/>
    <p:sldId id="732" r:id="rId48"/>
    <p:sldId id="733" r:id="rId49"/>
    <p:sldId id="734" r:id="rId50"/>
    <p:sldId id="735" r:id="rId51"/>
    <p:sldId id="741" r:id="rId52"/>
    <p:sldId id="736" r:id="rId53"/>
    <p:sldId id="737" r:id="rId54"/>
    <p:sldId id="738" r:id="rId55"/>
    <p:sldId id="742" r:id="rId56"/>
    <p:sldId id="744" r:id="rId57"/>
    <p:sldId id="743" r:id="rId58"/>
    <p:sldId id="761" r:id="rId59"/>
    <p:sldId id="745" r:id="rId60"/>
    <p:sldId id="746" r:id="rId61"/>
    <p:sldId id="747" r:id="rId62"/>
    <p:sldId id="748" r:id="rId63"/>
    <p:sldId id="749" r:id="rId64"/>
    <p:sldId id="750" r:id="rId65"/>
    <p:sldId id="751" r:id="rId66"/>
    <p:sldId id="752" r:id="rId67"/>
    <p:sldId id="753" r:id="rId68"/>
    <p:sldId id="754" r:id="rId69"/>
    <p:sldId id="755" r:id="rId70"/>
    <p:sldId id="756" r:id="rId71"/>
    <p:sldId id="757" r:id="rId72"/>
    <p:sldId id="758" r:id="rId73"/>
    <p:sldId id="759" r:id="rId74"/>
    <p:sldId id="677" r:id="rId75"/>
    <p:sldId id="666" r:id="rId76"/>
    <p:sldId id="669" r:id="rId77"/>
    <p:sldId id="762" r:id="rId78"/>
    <p:sldId id="763" r:id="rId79"/>
    <p:sldId id="767" r:id="rId80"/>
    <p:sldId id="668" r:id="rId81"/>
    <p:sldId id="770" r:id="rId82"/>
    <p:sldId id="771" r:id="rId83"/>
    <p:sldId id="768" r:id="rId84"/>
    <p:sldId id="765" r:id="rId85"/>
    <p:sldId id="776" r:id="rId86"/>
    <p:sldId id="774" r:id="rId87"/>
    <p:sldId id="772" r:id="rId88"/>
    <p:sldId id="773" r:id="rId89"/>
    <p:sldId id="775" r:id="rId90"/>
    <p:sldId id="766" r:id="rId91"/>
    <p:sldId id="777" r:id="rId92"/>
    <p:sldId id="675" r:id="rId93"/>
    <p:sldId id="672" r:id="rId94"/>
    <p:sldId id="673" r:id="rId95"/>
    <p:sldId id="678" r:id="rId96"/>
    <p:sldId id="680" r:id="rId97"/>
    <p:sldId id="780" r:id="rId98"/>
  </p:sldIdLst>
  <p:sldSz cx="10287000" cy="6858000" type="35mm"/>
  <p:notesSz cx="6797675" cy="9928225"/>
  <p:defaultTextStyle>
    <a:defPPr>
      <a:defRPr lang="ru-RU"/>
    </a:defPPr>
    <a:lvl1pPr algn="l" defTabSz="1096963" rtl="0" fontAlgn="base">
      <a:spcBef>
        <a:spcPct val="0"/>
      </a:spcBef>
      <a:spcAft>
        <a:spcPct val="0"/>
      </a:spcAft>
      <a:defRPr kumimoji="1" sz="22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547688" indent="-90488" algn="l" defTabSz="1096963" rtl="0" fontAlgn="base">
      <a:spcBef>
        <a:spcPct val="0"/>
      </a:spcBef>
      <a:spcAft>
        <a:spcPct val="0"/>
      </a:spcAft>
      <a:defRPr kumimoji="1" sz="22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1096963" indent="-182563" algn="l" defTabSz="1096963" rtl="0" fontAlgn="base">
      <a:spcBef>
        <a:spcPct val="0"/>
      </a:spcBef>
      <a:spcAft>
        <a:spcPct val="0"/>
      </a:spcAft>
      <a:defRPr kumimoji="1" sz="22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644650" indent="-273050" algn="l" defTabSz="1096963" rtl="0" fontAlgn="base">
      <a:spcBef>
        <a:spcPct val="0"/>
      </a:spcBef>
      <a:spcAft>
        <a:spcPct val="0"/>
      </a:spcAft>
      <a:defRPr kumimoji="1" sz="22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2193925" indent="-365125" algn="l" defTabSz="1096963" rtl="0" fontAlgn="base">
      <a:spcBef>
        <a:spcPct val="0"/>
      </a:spcBef>
      <a:spcAft>
        <a:spcPct val="0"/>
      </a:spcAft>
      <a:defRPr kumimoji="1" sz="22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umimoji="1" sz="2200"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umimoji="1" sz="2200"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umimoji="1" sz="2200"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umimoji="1" sz="2200"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60" userDrawn="1">
          <p15:clr>
            <a:srgbClr val="A4A3A4"/>
          </p15:clr>
        </p15:guide>
        <p15:guide id="2" pos="2172" userDrawn="1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Глухов Александр Иванович" initials="ГАИ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666600"/>
    <a:srgbClr val="808000"/>
    <a:srgbClr val="FFCCCC"/>
    <a:srgbClr val="FF7C80"/>
    <a:srgbClr val="006699"/>
    <a:srgbClr val="5F5F5F"/>
    <a:srgbClr val="33FFCE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32" autoAdjust="0"/>
    <p:restoredTop sz="93381" autoAdjust="0"/>
  </p:normalViewPr>
  <p:slideViewPr>
    <p:cSldViewPr>
      <p:cViewPr varScale="1">
        <p:scale>
          <a:sx n="86" d="100"/>
          <a:sy n="86" d="100"/>
        </p:scale>
        <p:origin x="1038" y="54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300" d="100"/>
          <a:sy n="300" d="100"/>
        </p:scale>
        <p:origin x="-1674" y="-7290"/>
      </p:cViewPr>
      <p:guideLst>
        <p:guide orient="horz" pos="3160"/>
        <p:guide pos="2172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5540" tIns="47772" rIns="95540" bIns="47772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8" y="2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5540" tIns="47772" rIns="95540" bIns="47772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39B092A-7E2B-452E-ADDF-76654F5D1E81}" type="datetimeFigureOut">
              <a:rPr lang="ru-RU"/>
              <a:pPr>
                <a:defRPr/>
              </a:pPr>
              <a:t>01.03.2018</a:t>
            </a:fld>
            <a:endParaRPr lang="ru-RU"/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430094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5540" tIns="47772" rIns="95540" bIns="47772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8" y="9430094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5540" tIns="47772" rIns="95540" bIns="47772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1075AD-2D07-4EB3-B865-FCF6373448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67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5659" cy="496411"/>
          </a:xfrm>
          <a:prstGeom prst="rect">
            <a:avLst/>
          </a:prstGeom>
        </p:spPr>
        <p:txBody>
          <a:bodyPr vert="horz" lIns="95540" tIns="47772" rIns="95540" bIns="47772" rtlCol="0"/>
          <a:lstStyle>
            <a:lvl1pPr algn="l" defTabSz="1146477" fontAlgn="auto">
              <a:spcBef>
                <a:spcPts val="0"/>
              </a:spcBef>
              <a:spcAft>
                <a:spcPts val="0"/>
              </a:spcAft>
              <a:defRPr kumimoji="0"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8" y="2"/>
            <a:ext cx="2945659" cy="496411"/>
          </a:xfrm>
          <a:prstGeom prst="rect">
            <a:avLst/>
          </a:prstGeom>
        </p:spPr>
        <p:txBody>
          <a:bodyPr vert="horz" wrap="square" lIns="95540" tIns="47772" rIns="95540" bIns="47772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77DEB4A-7F62-4119-9521-DC9F38EF5303}" type="datetimeFigureOut">
              <a:rPr lang="ru-RU"/>
              <a:pPr>
                <a:defRPr/>
              </a:pPr>
              <a:t>01.03.2018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06425" y="744538"/>
            <a:ext cx="558482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40" tIns="47772" rIns="95540" bIns="47772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12"/>
            <a:ext cx="5438140" cy="4467701"/>
          </a:xfrm>
          <a:prstGeom prst="rect">
            <a:avLst/>
          </a:prstGeom>
        </p:spPr>
        <p:txBody>
          <a:bodyPr vert="horz" wrap="square" lIns="95540" tIns="47772" rIns="95540" bIns="477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30094"/>
            <a:ext cx="2945659" cy="496411"/>
          </a:xfrm>
          <a:prstGeom prst="rect">
            <a:avLst/>
          </a:prstGeom>
        </p:spPr>
        <p:txBody>
          <a:bodyPr vert="horz" lIns="95540" tIns="47772" rIns="95540" bIns="47772" rtlCol="0" anchor="b"/>
          <a:lstStyle>
            <a:lvl1pPr algn="l" defTabSz="1146477" fontAlgn="auto">
              <a:spcBef>
                <a:spcPts val="0"/>
              </a:spcBef>
              <a:spcAft>
                <a:spcPts val="0"/>
              </a:spcAft>
              <a:defRPr kumimoji="0"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8" y="9430094"/>
            <a:ext cx="2945659" cy="496411"/>
          </a:xfrm>
          <a:prstGeom prst="rect">
            <a:avLst/>
          </a:prstGeom>
        </p:spPr>
        <p:txBody>
          <a:bodyPr vert="horz" wrap="square" lIns="95540" tIns="47772" rIns="95540" bIns="47772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9509B47-E0AA-4839-9DDB-08E4F66895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2873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096963" rtl="0" eaLnBrk="0" fontAlgn="base" hangingPunct="0">
      <a:spcBef>
        <a:spcPct val="30000"/>
      </a:spcBef>
      <a:spcAft>
        <a:spcPct val="0"/>
      </a:spcAft>
      <a:defRPr kumimoji="1" sz="1400" kern="1200">
        <a:solidFill>
          <a:schemeClr val="tx1"/>
        </a:solidFill>
        <a:latin typeface="Arial"/>
        <a:ea typeface="Arial" charset="0"/>
        <a:cs typeface="Arial" charset="0"/>
      </a:defRPr>
    </a:lvl1pPr>
    <a:lvl2pPr marL="547688" algn="l" defTabSz="1096963" rtl="0" eaLnBrk="0" fontAlgn="base" hangingPunct="0">
      <a:spcBef>
        <a:spcPct val="30000"/>
      </a:spcBef>
      <a:spcAft>
        <a:spcPct val="0"/>
      </a:spcAft>
      <a:defRPr kumimoji="1" sz="1400" kern="1200">
        <a:solidFill>
          <a:schemeClr val="tx1"/>
        </a:solidFill>
        <a:latin typeface="Arial"/>
        <a:ea typeface="Arial" charset="0"/>
        <a:cs typeface="Arial" pitchFamily="34" charset="0"/>
      </a:defRPr>
    </a:lvl2pPr>
    <a:lvl3pPr marL="1096963" algn="l" defTabSz="1096963" rtl="0" eaLnBrk="0" fontAlgn="base" hangingPunct="0">
      <a:spcBef>
        <a:spcPct val="30000"/>
      </a:spcBef>
      <a:spcAft>
        <a:spcPct val="0"/>
      </a:spcAft>
      <a:defRPr kumimoji="1" sz="1400" kern="1200">
        <a:solidFill>
          <a:schemeClr val="tx1"/>
        </a:solidFill>
        <a:latin typeface="Arial"/>
        <a:ea typeface="Arial" charset="0"/>
        <a:cs typeface="Arial" pitchFamily="34" charset="0"/>
      </a:defRPr>
    </a:lvl3pPr>
    <a:lvl4pPr marL="1644650" algn="l" defTabSz="1096963" rtl="0" eaLnBrk="0" fontAlgn="base" hangingPunct="0">
      <a:spcBef>
        <a:spcPct val="30000"/>
      </a:spcBef>
      <a:spcAft>
        <a:spcPct val="0"/>
      </a:spcAft>
      <a:defRPr kumimoji="1" sz="1400" kern="1200">
        <a:solidFill>
          <a:schemeClr val="tx1"/>
        </a:solidFill>
        <a:latin typeface="Arial"/>
        <a:ea typeface="Arial" charset="0"/>
        <a:cs typeface="Arial" pitchFamily="34" charset="0"/>
      </a:defRPr>
    </a:lvl4pPr>
    <a:lvl5pPr marL="2193925" algn="l" defTabSz="1096963" rtl="0" eaLnBrk="0" fontAlgn="base" hangingPunct="0">
      <a:spcBef>
        <a:spcPct val="30000"/>
      </a:spcBef>
      <a:spcAft>
        <a:spcPct val="0"/>
      </a:spcAft>
      <a:defRPr kumimoji="1" sz="1400" kern="1200">
        <a:solidFill>
          <a:schemeClr val="tx1"/>
        </a:solidFill>
        <a:latin typeface="Arial"/>
        <a:ea typeface="Arial" charset="0"/>
        <a:cs typeface="Arial" pitchFamily="34" charset="0"/>
      </a:defRPr>
    </a:lvl5pPr>
    <a:lvl6pPr marL="274320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509B47-E0AA-4839-9DDB-08E4F66895E5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1728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509B47-E0AA-4839-9DDB-08E4F66895E5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1728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509B47-E0AA-4839-9DDB-08E4F66895E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728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509B47-E0AA-4839-9DDB-08E4F66895E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728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509B47-E0AA-4839-9DDB-08E4F66895E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728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509B47-E0AA-4839-9DDB-08E4F66895E5}" type="slidenum">
              <a:rPr lang="ru-RU" smtClean="0"/>
              <a:pPr>
                <a:defRPr/>
              </a:pPr>
              <a:t>97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491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1525" y="2130460"/>
            <a:ext cx="874395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3050" y="3886201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4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2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89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36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84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78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0A432-4607-4F35-8FD2-6D93C47A84AC}" type="datetime1">
              <a:rPr lang="ru-RU" smtClean="0"/>
              <a:pPr>
                <a:defRPr/>
              </a:pPr>
              <a:t>01.03.2018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09728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B8074-412D-4CEE-8F48-934E758715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34413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7DD49-C546-435B-860E-EFE5AD44D420}" type="datetime1">
              <a:rPr lang="ru-RU" smtClean="0"/>
              <a:pPr>
                <a:defRPr/>
              </a:pPr>
              <a:t>01.03.2018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09728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E0C6B-1AC0-43A0-ACDF-4B43F3843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18894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58075" y="274642"/>
            <a:ext cx="2314575" cy="585152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4350" y="274642"/>
            <a:ext cx="6772275" cy="58515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F55E0-E50E-45E7-824B-7D9A290F2F69}" type="datetime1">
              <a:rPr lang="ru-RU" smtClean="0"/>
              <a:pPr>
                <a:defRPr/>
              </a:pPr>
              <a:t>01.03.2018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09728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DB828-F38B-4184-B46C-83EB3FB459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82980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8EA71-DA9F-4AD0-8579-7A89766C8DD0}" type="datetime1">
              <a:rPr lang="ru-RU" smtClean="0"/>
              <a:pPr>
                <a:defRPr/>
              </a:pPr>
              <a:t>01.03.2018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09728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9152C-6472-45F4-AFDD-AB3543748E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68875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602" y="4406907"/>
            <a:ext cx="874395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602" y="2906722"/>
            <a:ext cx="874395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73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947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208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8944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3680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8416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3153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788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9FA08-15A1-4D55-9BB8-AD11544393AE}" type="datetime1">
              <a:rPr lang="ru-RU" smtClean="0"/>
              <a:pPr>
                <a:defRPr/>
              </a:pPr>
              <a:t>01.03.2018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09728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8CC73-FFD9-4BFE-893C-1F7FAA51EA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73191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3200"/>
            </a:lvl1pPr>
            <a:lvl2pPr>
              <a:defRPr sz="3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3200"/>
            </a:lvl1pPr>
            <a:lvl2pPr>
              <a:defRPr sz="3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85E24-9BB4-4292-8C89-E93457ABC299}" type="datetime1">
              <a:rPr lang="ru-RU" smtClean="0"/>
              <a:pPr>
                <a:defRPr/>
              </a:pPr>
              <a:t>01.03.2018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09728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B49E0-DDDD-4ECF-A740-049E21C25D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86716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353" y="1535117"/>
            <a:ext cx="4545213" cy="639763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47360" indent="0">
              <a:buNone/>
              <a:defRPr sz="2400" b="1"/>
            </a:lvl2pPr>
            <a:lvl3pPr marL="1094718" indent="0">
              <a:buNone/>
              <a:defRPr sz="2000" b="1"/>
            </a:lvl3pPr>
            <a:lvl4pPr marL="1642082" indent="0">
              <a:buNone/>
              <a:defRPr sz="1900" b="1"/>
            </a:lvl4pPr>
            <a:lvl5pPr marL="2189442" indent="0">
              <a:buNone/>
              <a:defRPr sz="1900" b="1"/>
            </a:lvl5pPr>
            <a:lvl6pPr marL="2736803" indent="0">
              <a:buNone/>
              <a:defRPr sz="1900" b="1"/>
            </a:lvl6pPr>
            <a:lvl7pPr marL="3284164" indent="0">
              <a:buNone/>
              <a:defRPr sz="1900" b="1"/>
            </a:lvl7pPr>
            <a:lvl8pPr marL="3831530" indent="0">
              <a:buNone/>
              <a:defRPr sz="1900" b="1"/>
            </a:lvl8pPr>
            <a:lvl9pPr marL="4378890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353" y="2174875"/>
            <a:ext cx="4545213" cy="3951288"/>
          </a:xfrm>
        </p:spPr>
        <p:txBody>
          <a:bodyPr/>
          <a:lstStyle>
            <a:lvl1pPr>
              <a:defRPr sz="30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25658" y="1535117"/>
            <a:ext cx="4546998" cy="639763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47360" indent="0">
              <a:buNone/>
              <a:defRPr sz="2400" b="1"/>
            </a:lvl2pPr>
            <a:lvl3pPr marL="1094718" indent="0">
              <a:buNone/>
              <a:defRPr sz="2000" b="1"/>
            </a:lvl3pPr>
            <a:lvl4pPr marL="1642082" indent="0">
              <a:buNone/>
              <a:defRPr sz="1900" b="1"/>
            </a:lvl4pPr>
            <a:lvl5pPr marL="2189442" indent="0">
              <a:buNone/>
              <a:defRPr sz="1900" b="1"/>
            </a:lvl5pPr>
            <a:lvl6pPr marL="2736803" indent="0">
              <a:buNone/>
              <a:defRPr sz="1900" b="1"/>
            </a:lvl6pPr>
            <a:lvl7pPr marL="3284164" indent="0">
              <a:buNone/>
              <a:defRPr sz="1900" b="1"/>
            </a:lvl7pPr>
            <a:lvl8pPr marL="3831530" indent="0">
              <a:buNone/>
              <a:defRPr sz="1900" b="1"/>
            </a:lvl8pPr>
            <a:lvl9pPr marL="4378890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25658" y="2174875"/>
            <a:ext cx="4546998" cy="3951288"/>
          </a:xfrm>
        </p:spPr>
        <p:txBody>
          <a:bodyPr/>
          <a:lstStyle>
            <a:lvl1pPr>
              <a:defRPr sz="30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9DB56-AADC-4FEF-9A07-135C49C42ED7}" type="datetime1">
              <a:rPr lang="ru-RU" smtClean="0"/>
              <a:pPr>
                <a:defRPr/>
              </a:pPr>
              <a:t>01.03.2018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09728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61BBA-AD68-46F4-B36C-2EE811A8C5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60294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D0637-A30E-4894-ABA0-BA25264E1CDC}" type="datetime1">
              <a:rPr lang="ru-RU" smtClean="0"/>
              <a:pPr>
                <a:defRPr/>
              </a:pPr>
              <a:t>01.03.2018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09728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BC58A-A9B3-4A8D-9CFC-C780555080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25972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DF374-9CAE-47EC-BF43-B8DD1999B47E}" type="datetime1">
              <a:rPr lang="ru-RU" smtClean="0"/>
              <a:pPr>
                <a:defRPr/>
              </a:pPr>
              <a:t>01.03.2018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09728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06F7E-FFA4-4F69-83A1-2706BC842A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08869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62" y="273055"/>
            <a:ext cx="3384352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1936" y="273079"/>
            <a:ext cx="5750719" cy="5853115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362" y="1435104"/>
            <a:ext cx="3384352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7360" indent="0">
              <a:buNone/>
              <a:defRPr sz="1400"/>
            </a:lvl2pPr>
            <a:lvl3pPr marL="1094718" indent="0">
              <a:buNone/>
              <a:defRPr sz="1200"/>
            </a:lvl3pPr>
            <a:lvl4pPr marL="1642082" indent="0">
              <a:buNone/>
              <a:defRPr sz="1100"/>
            </a:lvl4pPr>
            <a:lvl5pPr marL="2189442" indent="0">
              <a:buNone/>
              <a:defRPr sz="1100"/>
            </a:lvl5pPr>
            <a:lvl6pPr marL="2736803" indent="0">
              <a:buNone/>
              <a:defRPr sz="1100"/>
            </a:lvl6pPr>
            <a:lvl7pPr marL="3284164" indent="0">
              <a:buNone/>
              <a:defRPr sz="1100"/>
            </a:lvl7pPr>
            <a:lvl8pPr marL="3831530" indent="0">
              <a:buNone/>
              <a:defRPr sz="1100"/>
            </a:lvl8pPr>
            <a:lvl9pPr marL="4378890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70426-A8CB-4DE2-83C6-B3CDBC2CF47E}" type="datetime1">
              <a:rPr lang="ru-RU" smtClean="0"/>
              <a:pPr>
                <a:defRPr/>
              </a:pPr>
              <a:t>01.03.2018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09728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51708-461D-4C0F-ACBD-CAA429A1CC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186306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325" y="4800609"/>
            <a:ext cx="6172200" cy="56673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16325" y="612775"/>
            <a:ext cx="6172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47360" indent="0">
              <a:buNone/>
              <a:defRPr sz="3200"/>
            </a:lvl2pPr>
            <a:lvl3pPr marL="1094718" indent="0">
              <a:buNone/>
              <a:defRPr sz="3000"/>
            </a:lvl3pPr>
            <a:lvl4pPr marL="1642082" indent="0">
              <a:buNone/>
              <a:defRPr sz="2400"/>
            </a:lvl4pPr>
            <a:lvl5pPr marL="2189442" indent="0">
              <a:buNone/>
              <a:defRPr sz="2400"/>
            </a:lvl5pPr>
            <a:lvl6pPr marL="2736803" indent="0">
              <a:buNone/>
              <a:defRPr sz="2400"/>
            </a:lvl6pPr>
            <a:lvl7pPr marL="3284164" indent="0">
              <a:buNone/>
              <a:defRPr sz="2400"/>
            </a:lvl7pPr>
            <a:lvl8pPr marL="3831530" indent="0">
              <a:buNone/>
              <a:defRPr sz="2400"/>
            </a:lvl8pPr>
            <a:lvl9pPr marL="4378890" indent="0">
              <a:buNone/>
              <a:defRPr sz="24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16325" y="5367371"/>
            <a:ext cx="6172200" cy="804863"/>
          </a:xfrm>
        </p:spPr>
        <p:txBody>
          <a:bodyPr/>
          <a:lstStyle>
            <a:lvl1pPr marL="0" indent="0">
              <a:buNone/>
              <a:defRPr sz="1700"/>
            </a:lvl1pPr>
            <a:lvl2pPr marL="547360" indent="0">
              <a:buNone/>
              <a:defRPr sz="1400"/>
            </a:lvl2pPr>
            <a:lvl3pPr marL="1094718" indent="0">
              <a:buNone/>
              <a:defRPr sz="1200"/>
            </a:lvl3pPr>
            <a:lvl4pPr marL="1642082" indent="0">
              <a:buNone/>
              <a:defRPr sz="1100"/>
            </a:lvl4pPr>
            <a:lvl5pPr marL="2189442" indent="0">
              <a:buNone/>
              <a:defRPr sz="1100"/>
            </a:lvl5pPr>
            <a:lvl6pPr marL="2736803" indent="0">
              <a:buNone/>
              <a:defRPr sz="1100"/>
            </a:lvl6pPr>
            <a:lvl7pPr marL="3284164" indent="0">
              <a:buNone/>
              <a:defRPr sz="1100"/>
            </a:lvl7pPr>
            <a:lvl8pPr marL="3831530" indent="0">
              <a:buNone/>
              <a:defRPr sz="1100"/>
            </a:lvl8pPr>
            <a:lvl9pPr marL="4378890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94FCC-60BF-4EA7-9AA1-7C690C45D5D4}" type="datetime1">
              <a:rPr lang="ru-RU" smtClean="0"/>
              <a:pPr>
                <a:defRPr/>
              </a:pPr>
              <a:t>01.03.2018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09728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6E7C0-106E-4D1F-B819-C2F56E2685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37439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470" tIns="54724" rIns="109470" bIns="5472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470" tIns="54724" rIns="109470" bIns="547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4350" y="6356350"/>
            <a:ext cx="2400300" cy="366713"/>
          </a:xfrm>
          <a:prstGeom prst="rect">
            <a:avLst/>
          </a:prstGeom>
        </p:spPr>
        <p:txBody>
          <a:bodyPr vert="horz" wrap="square" lIns="109470" tIns="54724" rIns="109470" bIns="54724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A97FEFB-5FE1-416D-A12D-C7D9ADFC15EA}" type="datetime1">
              <a:rPr lang="ru-RU" smtClean="0"/>
              <a:pPr>
                <a:defRPr/>
              </a:pPr>
              <a:t>01.03.2018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14725" y="6356350"/>
            <a:ext cx="3257550" cy="366713"/>
          </a:xfrm>
          <a:prstGeom prst="rect">
            <a:avLst/>
          </a:prstGeom>
        </p:spPr>
        <p:txBody>
          <a:bodyPr vert="horz" wrap="square" lIns="109470" tIns="54724" rIns="109470" bIns="54724" numCol="1" anchor="ctr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372350" y="6356350"/>
            <a:ext cx="2400300" cy="366713"/>
          </a:xfrm>
          <a:prstGeom prst="rect">
            <a:avLst/>
          </a:prstGeom>
        </p:spPr>
        <p:txBody>
          <a:bodyPr vert="horz" wrap="square" lIns="109470" tIns="54724" rIns="109470" bIns="54724" numCol="1" anchor="ctr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C919700-2C6F-4728-8692-FFB76EC85A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74" r:id="rId1"/>
    <p:sldLayoutId id="2147485375" r:id="rId2"/>
    <p:sldLayoutId id="2147485376" r:id="rId3"/>
    <p:sldLayoutId id="2147485377" r:id="rId4"/>
    <p:sldLayoutId id="2147485378" r:id="rId5"/>
    <p:sldLayoutId id="2147485379" r:id="rId6"/>
    <p:sldLayoutId id="2147485380" r:id="rId7"/>
    <p:sldLayoutId id="2147485381" r:id="rId8"/>
    <p:sldLayoutId id="2147485382" r:id="rId9"/>
    <p:sldLayoutId id="2147485383" r:id="rId10"/>
    <p:sldLayoutId id="2147485384" r:id="rId11"/>
  </p:sldLayoutIdLst>
  <p:transition spd="med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400" kern="1200">
          <a:solidFill>
            <a:schemeClr val="tx1"/>
          </a:solidFill>
          <a:latin typeface="Arial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54736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6pPr>
      <a:lvl7pPr marL="1094718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7pPr>
      <a:lvl8pPr marL="1642082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8pPr>
      <a:lvl9pPr marL="2189442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9pPr>
    </p:titleStyle>
    <p:bodyStyle>
      <a:lvl1pPr marL="404813" indent="-4048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800" kern="1200">
          <a:solidFill>
            <a:schemeClr val="tx1"/>
          </a:solidFill>
          <a:latin typeface="Arial"/>
          <a:ea typeface="Arial" charset="0"/>
          <a:cs typeface="Arial" charset="0"/>
        </a:defRPr>
      </a:lvl1pPr>
      <a:lvl2pPr marL="881063" indent="-3365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3200" kern="1200">
          <a:solidFill>
            <a:schemeClr val="tx1"/>
          </a:solidFill>
          <a:latin typeface="Arial"/>
          <a:ea typeface="Arial" charset="0"/>
          <a:cs typeface="Arial" pitchFamily="34" charset="0"/>
        </a:defRPr>
      </a:lvl2pPr>
      <a:lvl3pPr marL="1360488" indent="-2651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000" kern="1200">
          <a:solidFill>
            <a:schemeClr val="tx1"/>
          </a:solidFill>
          <a:latin typeface="Arial"/>
          <a:ea typeface="Arial" charset="0"/>
          <a:cs typeface="Arial" pitchFamily="34" charset="0"/>
        </a:defRPr>
      </a:lvl3pPr>
      <a:lvl4pPr marL="1908175" indent="-2651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400" kern="1200">
          <a:solidFill>
            <a:schemeClr val="tx1"/>
          </a:solidFill>
          <a:latin typeface="Arial"/>
          <a:ea typeface="Arial" charset="0"/>
          <a:cs typeface="Arial" pitchFamily="34" charset="0"/>
        </a:defRPr>
      </a:lvl4pPr>
      <a:lvl5pPr marL="2455863" indent="-2651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400" kern="1200">
          <a:solidFill>
            <a:schemeClr val="tx1"/>
          </a:solidFill>
          <a:latin typeface="Arial"/>
          <a:ea typeface="Arial" charset="0"/>
          <a:cs typeface="Arial" pitchFamily="34" charset="0"/>
        </a:defRPr>
      </a:lvl5pPr>
      <a:lvl6pPr marL="3010486" indent="-273680" algn="l" defTabSz="10947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57844" indent="-273680" algn="l" defTabSz="10947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05207" indent="-273680" algn="l" defTabSz="10947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52567" indent="-273680" algn="l" defTabSz="10947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471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7360" algn="l" defTabSz="109471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4718" algn="l" defTabSz="109471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42082" algn="l" defTabSz="109471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89442" algn="l" defTabSz="109471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36803" algn="l" defTabSz="109471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284164" algn="l" defTabSz="109471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31530" algn="l" defTabSz="109471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78890" algn="l" defTabSz="109471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956" y="692696"/>
            <a:ext cx="98650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Тульская региональная общественная организация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«Экспедиция морских и подводных исследований»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lang="ru-RU"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lang="ru-RU" sz="3200" b="1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Проект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«Тульский морской музей»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lang="ru-RU"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lang="ru-RU" sz="3200" b="1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2018 г. 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25776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64452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8594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" y="0"/>
            <a:ext cx="10300716" cy="68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8999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20091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45599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" y="0"/>
            <a:ext cx="10300716" cy="68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68927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43074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625"/>
            <a:ext cx="10400084" cy="78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55789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432"/>
            <a:ext cx="10400084" cy="78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1469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73010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63785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8607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625"/>
            <a:ext cx="10287000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16028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63996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29840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56580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16461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83825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60374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7851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03350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89536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91415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22412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77477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62540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94183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24528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68499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54130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17723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06240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956" y="692696"/>
            <a:ext cx="98650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Проект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«Тульский морской музей»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lang="ru-RU"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lang="ru-RU" sz="3200" b="1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6" name="Picture 2" descr="F:\фотоальбомы 2017 г\экспозиция в юнге\отбор экспозиция\DSC_02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634" y="-315416"/>
            <a:ext cx="10945216" cy="729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1018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16315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92874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9708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65048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54286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4565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50714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93720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83415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36435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99584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59818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55749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00954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99691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58318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23633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98477"/>
      </p:ext>
    </p:extLst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12328"/>
      </p:ext>
    </p:extLst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549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43221"/>
      </p:ext>
    </p:extLst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07680"/>
      </p:ext>
    </p:extLst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3144"/>
      </p:ext>
    </p:extLst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43673"/>
      </p:ext>
    </p:extLst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09882"/>
      </p:ext>
    </p:extLst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62431"/>
      </p:ext>
    </p:extLst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68308"/>
      </p:ext>
    </p:extLst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44124"/>
      </p:ext>
    </p:extLst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17979"/>
      </p:ext>
    </p:extLst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89309"/>
      </p:ext>
    </p:extLst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69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72486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81094"/>
      </p:ext>
    </p:extLst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70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8395"/>
      </p:ext>
    </p:extLst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71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21968"/>
      </p:ext>
    </p:extLst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72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04868"/>
      </p:ext>
    </p:extLst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73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46636"/>
      </p:ext>
    </p:extLst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альбомы 2017 г\экспозиция в юнге\новая экспозиция\DSC_0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084" y="27586"/>
            <a:ext cx="10585175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9624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альбомы 2017 г\экспозиция в юнге\новая экспозиция\DSC_0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220" y="-603448"/>
            <a:ext cx="5664629" cy="849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9835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76</a:t>
            </a:fld>
            <a:endParaRPr lang="ru-RU"/>
          </a:p>
        </p:txBody>
      </p:sp>
      <p:pic>
        <p:nvPicPr>
          <p:cNvPr id="4098" name="Picture 2" descr="F:\фотоальбомы 2017 г\экспозиция в юнге\новая экспозиция\DSC_0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092" y="-20569"/>
            <a:ext cx="10765195" cy="717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72231"/>
      </p:ext>
    </p:extLst>
  </p:cSld>
  <p:clrMapOvr>
    <a:masterClrMapping/>
  </p:clrMapOvr>
  <p:transition spd="med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77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19882"/>
      </p:ext>
    </p:extLst>
  </p:cSld>
  <p:clrMapOvr>
    <a:masterClrMapping/>
  </p:clrMapOvr>
  <p:transition spd="med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78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36817"/>
      </p:ext>
    </p:extLst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79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82551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04469"/>
      </p:ext>
    </p:extLst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фотоальбомы 2017 г\экспозиция в юнге\новая экспозиция\DSC_00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5212" y="-675456"/>
            <a:ext cx="12817424" cy="85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9835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81</a:t>
            </a:fld>
            <a:endParaRPr lang="ru-RU"/>
          </a:p>
        </p:txBody>
      </p:sp>
      <p:pic>
        <p:nvPicPr>
          <p:cNvPr id="13314" name="Picture 2" descr="F:\фотоальбомы 2017 г\экспозиция в юнге\новая экспозиция\DSC_0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64" y="-21109"/>
            <a:ext cx="10318663" cy="687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670091"/>
      </p:ext>
    </p:extLst>
  </p:cSld>
  <p:clrMapOvr>
    <a:masterClrMapping/>
  </p:clrMapOvr>
  <p:transition spd="med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82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59533"/>
      </p:ext>
    </p:extLst>
  </p:cSld>
  <p:clrMapOvr>
    <a:masterClrMapping/>
  </p:clrMapOvr>
  <p:transition spd="med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83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25401"/>
      </p:ext>
    </p:extLst>
  </p:cSld>
  <p:clrMapOvr>
    <a:masterClrMapping/>
  </p:clrMapOvr>
  <p:transition spd="med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84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98311"/>
      </p:ext>
    </p:extLst>
  </p:cSld>
  <p:clrMapOvr>
    <a:masterClrMapping/>
  </p:clrMapOvr>
  <p:transition spd="med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85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33264"/>
      </p:ext>
    </p:extLst>
  </p:cSld>
  <p:clrMapOvr>
    <a:masterClrMapping/>
  </p:clrMapOvr>
  <p:transition spd="med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86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21813"/>
      </p:ext>
    </p:extLst>
  </p:cSld>
  <p:clrMapOvr>
    <a:masterClrMapping/>
  </p:clrMapOvr>
  <p:transition spd="med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87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08790"/>
      </p:ext>
    </p:extLst>
  </p:cSld>
  <p:clrMapOvr>
    <a:masterClrMapping/>
  </p:clrMapOvr>
  <p:transition spd="med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88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99862"/>
      </p:ext>
    </p:extLst>
  </p:cSld>
  <p:clrMapOvr>
    <a:masterClrMapping/>
  </p:clrMapOvr>
  <p:transition spd="med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89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72841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" y="0"/>
            <a:ext cx="10300716" cy="68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82724"/>
      </p:ext>
    </p:extLst>
  </p:cSld>
  <p:clrMapOvr>
    <a:masterClrMapping/>
  </p:clrMapOvr>
  <p:transition spd="med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90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15265"/>
      </p:ext>
    </p:extLst>
  </p:cSld>
  <p:clrMapOvr>
    <a:masterClrMapping/>
  </p:clrMapOvr>
  <p:transition spd="med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91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18529"/>
      </p:ext>
    </p:extLst>
  </p:cSld>
  <p:clrMapOvr>
    <a:masterClrMapping/>
  </p:clrMapOvr>
  <p:transition spd="med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92</a:t>
            </a:fld>
            <a:endParaRPr lang="ru-RU"/>
          </a:p>
        </p:txBody>
      </p:sp>
      <p:pic>
        <p:nvPicPr>
          <p:cNvPr id="9218" name="Picture 2" descr="F:\Экспедиция по.иследований\калининград\выставка Калининград\_DSC73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0" y="0"/>
            <a:ext cx="102999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349762"/>
      </p:ext>
    </p:extLst>
  </p:cSld>
  <p:clrMapOvr>
    <a:masterClrMapping/>
  </p:clrMapOvr>
  <p:transition spd="med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93</a:t>
            </a:fld>
            <a:endParaRPr lang="ru-RU"/>
          </a:p>
        </p:txBody>
      </p:sp>
      <p:pic>
        <p:nvPicPr>
          <p:cNvPr id="7170" name="Picture 2" descr="F:\фотоальбомы 2015 г\калининград конференция\DSC_09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88" y="0"/>
            <a:ext cx="103137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072518"/>
      </p:ext>
    </p:extLst>
  </p:cSld>
  <p:clrMapOvr>
    <a:masterClrMapping/>
  </p:clrMapOvr>
  <p:transition spd="med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94</a:t>
            </a:fld>
            <a:endParaRPr lang="ru-RU"/>
          </a:p>
        </p:txBody>
      </p:sp>
      <p:pic>
        <p:nvPicPr>
          <p:cNvPr id="8194" name="Picture 2" descr="F:\фотоальбомы 2015 г\калининград конференция\DSC_09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768"/>
            <a:ext cx="10396156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820684"/>
      </p:ext>
    </p:extLst>
  </p:cSld>
  <p:clrMapOvr>
    <a:masterClrMapping/>
  </p:clrMapOvr>
  <p:transition spd="med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95</a:t>
            </a:fld>
            <a:endParaRPr lang="ru-RU"/>
          </a:p>
        </p:txBody>
      </p:sp>
      <p:pic>
        <p:nvPicPr>
          <p:cNvPr id="10242" name="Picture 2" descr="F:\Экспедиция по.иследований\калининград\выставка Калининград\_DSC73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701" y="-99392"/>
            <a:ext cx="10458347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835308"/>
      </p:ext>
    </p:extLst>
  </p:cSld>
  <p:clrMapOvr>
    <a:masterClrMapping/>
  </p:clrMapOvr>
  <p:transition spd="med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06F7E-FFA4-4F69-83A1-2706BC842A5B}" type="slidenum">
              <a:rPr lang="ru-RU" smtClean="0"/>
              <a:pPr>
                <a:defRPr/>
              </a:pPr>
              <a:t>96</a:t>
            </a:fld>
            <a:endParaRPr lang="ru-RU"/>
          </a:p>
        </p:txBody>
      </p:sp>
      <p:pic>
        <p:nvPicPr>
          <p:cNvPr id="12290" name="Picture 2" descr="F:\фотоальбомы 2015 г\лужное-шопотов\DSC_0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88" y="0"/>
            <a:ext cx="103137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78434"/>
      </p:ext>
    </p:extLst>
  </p:cSld>
  <p:clrMapOvr>
    <a:masterClrMapping/>
  </p:clrMapOvr>
  <p:transition spd="med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956" y="692696"/>
            <a:ext cx="986509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Тульская региональная общественная организация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«Экспедиция морских и подводных исследований»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lang="ru-RU"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lang="ru-RU" sz="3200" b="1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lang="ru-RU" sz="3200" b="1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Спасибо за внимание!</a:t>
            </a:r>
            <a:endParaRPr lang="ru-RU" sz="3200" b="1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lang="ru-RU"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lang="ru-RU" sz="3200" b="1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80874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0">
          <a:gsLst>
            <a:gs pos="0">
              <a:srgbClr val="1F497D">
                <a:lumMod val="60000"/>
                <a:lumOff val="40000"/>
              </a:srgbClr>
            </a:gs>
            <a:gs pos="13000">
              <a:srgbClr val="1F497D">
                <a:lumMod val="20000"/>
                <a:lumOff val="80000"/>
              </a:srgbClr>
            </a:gs>
            <a:gs pos="28000">
              <a:srgbClr val="1F497D">
                <a:lumMod val="60000"/>
                <a:lumOff val="40000"/>
              </a:srgbClr>
            </a:gs>
            <a:gs pos="42999">
              <a:srgbClr val="1F497D">
                <a:lumMod val="20000"/>
                <a:lumOff val="80000"/>
              </a:srgbClr>
            </a:gs>
            <a:gs pos="58000">
              <a:srgbClr val="1F497D">
                <a:lumMod val="60000"/>
                <a:lumOff val="40000"/>
              </a:srgbClr>
            </a:gs>
            <a:gs pos="72000">
              <a:srgbClr val="1F497D">
                <a:lumMod val="20000"/>
                <a:lumOff val="80000"/>
              </a:srgbClr>
            </a:gs>
            <a:gs pos="87000">
              <a:srgbClr val="1F497D">
                <a:lumMod val="60000"/>
                <a:lumOff val="40000"/>
              </a:srgbClr>
            </a:gs>
            <a:gs pos="100000">
              <a:srgbClr val="1F497D">
                <a:lumMod val="20000"/>
                <a:lumOff val="80000"/>
                <a:alpha val="0"/>
              </a:srgbClr>
            </a:gs>
          </a:gsLst>
          <a:lin ang="4800000" scaled="0"/>
          <a:tileRect/>
        </a:gradFill>
        <a:ln w="9525" cap="flat" cmpd="sng" algn="ctr">
          <a:solidFill>
            <a:srgbClr val="00642D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 prstMaterial="dkEdge">
          <a:bevelT/>
        </a:sp3d>
      </a:spPr>
      <a:bodyPr lIns="103114" tIns="51554" rIns="103114" bIns="51554">
        <a:spAutoFit/>
      </a:bodyPr>
      <a:lstStyle>
        <a:defPPr algn="ctr" defTabSz="821786">
          <a:defRPr sz="1400" b="1" kern="0" dirty="0">
            <a:ln w="18000">
              <a:solidFill>
                <a:srgbClr val="FFFF00"/>
              </a:solidFill>
              <a:prstDash val="solid"/>
              <a:miter lim="800000"/>
            </a:ln>
            <a:solidFill>
              <a:srgbClr val="FFC000"/>
            </a:solidFill>
            <a:effectLst>
              <a:outerShdw blurRad="25500" dist="23000" dir="7020000" algn="tl">
                <a:srgbClr val="000000">
                  <a:alpha val="50000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138</Words>
  <Application>Microsoft Office PowerPoint</Application>
  <PresentationFormat>Слайд 35 мм</PresentationFormat>
  <Paragraphs>114</Paragraphs>
  <Slides>97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97</vt:i4>
      </vt:variant>
    </vt:vector>
  </HeadingPairs>
  <TitlesOfParts>
    <vt:vector size="101" baseType="lpstr">
      <vt:lpstr>Arial</vt:lpstr>
      <vt:lpstr>Calibri</vt:lpstr>
      <vt:lpstr>Cambria</vt:lpstr>
      <vt:lpstr>9_Тема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Любовь Золотарева</cp:lastModifiedBy>
  <cp:revision>1258</cp:revision>
  <cp:lastPrinted>2017-10-18T09:28:35Z</cp:lastPrinted>
  <dcterms:created xsi:type="dcterms:W3CDTF">2015-04-15T17:41:08Z</dcterms:created>
  <dcterms:modified xsi:type="dcterms:W3CDTF">2018-02-28T22:19:02Z</dcterms:modified>
</cp:coreProperties>
</file>