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80"/>
  </p:notesMasterIdLst>
  <p:sldIdLst>
    <p:sldId id="300" r:id="rId2"/>
    <p:sldId id="303" r:id="rId3"/>
    <p:sldId id="302" r:id="rId4"/>
    <p:sldId id="301" r:id="rId5"/>
    <p:sldId id="280" r:id="rId6"/>
    <p:sldId id="281" r:id="rId7"/>
    <p:sldId id="259" r:id="rId8"/>
    <p:sldId id="287" r:id="rId9"/>
    <p:sldId id="256" r:id="rId10"/>
    <p:sldId id="258" r:id="rId11"/>
    <p:sldId id="298" r:id="rId12"/>
    <p:sldId id="297" r:id="rId13"/>
    <p:sldId id="299" r:id="rId14"/>
    <p:sldId id="285" r:id="rId15"/>
    <p:sldId id="260" r:id="rId16"/>
    <p:sldId id="286" r:id="rId17"/>
    <p:sldId id="261" r:id="rId18"/>
    <p:sldId id="262" r:id="rId19"/>
    <p:sldId id="292" r:id="rId20"/>
    <p:sldId id="291" r:id="rId21"/>
    <p:sldId id="290" r:id="rId22"/>
    <p:sldId id="289" r:id="rId23"/>
    <p:sldId id="294" r:id="rId24"/>
    <p:sldId id="295" r:id="rId25"/>
    <p:sldId id="293" r:id="rId26"/>
    <p:sldId id="296" r:id="rId27"/>
    <p:sldId id="270" r:id="rId28"/>
    <p:sldId id="308" r:id="rId29"/>
    <p:sldId id="307" r:id="rId30"/>
    <p:sldId id="306" r:id="rId31"/>
    <p:sldId id="305" r:id="rId32"/>
    <p:sldId id="304" r:id="rId33"/>
    <p:sldId id="310" r:id="rId34"/>
    <p:sldId id="309" r:id="rId35"/>
    <p:sldId id="316" r:id="rId36"/>
    <p:sldId id="315" r:id="rId37"/>
    <p:sldId id="314" r:id="rId38"/>
    <p:sldId id="313" r:id="rId39"/>
    <p:sldId id="312" r:id="rId40"/>
    <p:sldId id="311" r:id="rId41"/>
    <p:sldId id="263" r:id="rId42"/>
    <p:sldId id="271" r:id="rId43"/>
    <p:sldId id="272" r:id="rId44"/>
    <p:sldId id="317" r:id="rId45"/>
    <p:sldId id="265" r:id="rId46"/>
    <p:sldId id="318" r:id="rId47"/>
    <p:sldId id="319" r:id="rId48"/>
    <p:sldId id="320" r:id="rId49"/>
    <p:sldId id="266" r:id="rId50"/>
    <p:sldId id="267" r:id="rId51"/>
    <p:sldId id="321" r:id="rId52"/>
    <p:sldId id="268" r:id="rId53"/>
    <p:sldId id="322" r:id="rId54"/>
    <p:sldId id="323" r:id="rId55"/>
    <p:sldId id="326" r:id="rId56"/>
    <p:sldId id="325" r:id="rId57"/>
    <p:sldId id="324" r:id="rId58"/>
    <p:sldId id="273" r:id="rId59"/>
    <p:sldId id="327" r:id="rId60"/>
    <p:sldId id="274" r:id="rId61"/>
    <p:sldId id="329" r:id="rId62"/>
    <p:sldId id="275" r:id="rId63"/>
    <p:sldId id="276" r:id="rId64"/>
    <p:sldId id="328" r:id="rId65"/>
    <p:sldId id="277" r:id="rId66"/>
    <p:sldId id="330" r:id="rId67"/>
    <p:sldId id="278" r:id="rId68"/>
    <p:sldId id="331" r:id="rId69"/>
    <p:sldId id="279" r:id="rId70"/>
    <p:sldId id="332" r:id="rId71"/>
    <p:sldId id="333" r:id="rId72"/>
    <p:sldId id="334" r:id="rId73"/>
    <p:sldId id="335" r:id="rId74"/>
    <p:sldId id="336" r:id="rId75"/>
    <p:sldId id="337" r:id="rId76"/>
    <p:sldId id="338" r:id="rId77"/>
    <p:sldId id="339" r:id="rId78"/>
    <p:sldId id="340" r:id="rId7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F5436150-7E0E-47A7-A136-29FA3DCF299D}">
          <p14:sldIdLst>
            <p14:sldId id="300"/>
            <p14:sldId id="303"/>
            <p14:sldId id="302"/>
            <p14:sldId id="301"/>
            <p14:sldId id="280"/>
            <p14:sldId id="281"/>
            <p14:sldId id="259"/>
            <p14:sldId id="287"/>
            <p14:sldId id="256"/>
            <p14:sldId id="258"/>
            <p14:sldId id="298"/>
            <p14:sldId id="297"/>
            <p14:sldId id="299"/>
            <p14:sldId id="285"/>
            <p14:sldId id="260"/>
            <p14:sldId id="286"/>
            <p14:sldId id="261"/>
            <p14:sldId id="262"/>
            <p14:sldId id="292"/>
            <p14:sldId id="291"/>
            <p14:sldId id="290"/>
            <p14:sldId id="289"/>
            <p14:sldId id="294"/>
            <p14:sldId id="295"/>
            <p14:sldId id="293"/>
            <p14:sldId id="296"/>
            <p14:sldId id="270"/>
            <p14:sldId id="308"/>
            <p14:sldId id="307"/>
            <p14:sldId id="306"/>
            <p14:sldId id="305"/>
            <p14:sldId id="304"/>
            <p14:sldId id="310"/>
            <p14:sldId id="309"/>
            <p14:sldId id="316"/>
            <p14:sldId id="315"/>
            <p14:sldId id="314"/>
            <p14:sldId id="313"/>
            <p14:sldId id="312"/>
            <p14:sldId id="311"/>
            <p14:sldId id="263"/>
            <p14:sldId id="271"/>
            <p14:sldId id="272"/>
            <p14:sldId id="317"/>
            <p14:sldId id="265"/>
            <p14:sldId id="318"/>
            <p14:sldId id="319"/>
            <p14:sldId id="320"/>
            <p14:sldId id="266"/>
            <p14:sldId id="267"/>
            <p14:sldId id="321"/>
            <p14:sldId id="268"/>
            <p14:sldId id="322"/>
            <p14:sldId id="323"/>
            <p14:sldId id="326"/>
            <p14:sldId id="325"/>
            <p14:sldId id="324"/>
            <p14:sldId id="273"/>
            <p14:sldId id="327"/>
            <p14:sldId id="274"/>
            <p14:sldId id="329"/>
            <p14:sldId id="275"/>
            <p14:sldId id="276"/>
            <p14:sldId id="328"/>
            <p14:sldId id="277"/>
            <p14:sldId id="330"/>
            <p14:sldId id="278"/>
            <p14:sldId id="331"/>
            <p14:sldId id="279"/>
            <p14:sldId id="332"/>
            <p14:sldId id="333"/>
            <p14:sldId id="334"/>
            <p14:sldId id="335"/>
            <p14:sldId id="336"/>
            <p14:sldId id="337"/>
            <p14:sldId id="338"/>
            <p14:sldId id="339"/>
            <p14:sldId id="340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1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C24B6A-D391-417B-863D-B54F035940CE}" type="datetimeFigureOut">
              <a:rPr lang="ru-RU" smtClean="0"/>
              <a:pPr/>
              <a:t>28.02.2018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89C448-4B8C-4426-90BF-BD8B5CC70A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16080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89C448-4B8C-4426-90BF-BD8B5CC70AB8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89C448-4B8C-4426-90BF-BD8B5CC70AB8}" type="slidenum">
              <a:rPr lang="ru-RU" smtClean="0"/>
              <a:pPr/>
              <a:t>17</a:t>
            </a:fld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89C448-4B8C-4426-90BF-BD8B5CC70AB8}" type="slidenum">
              <a:rPr lang="ru-RU" smtClean="0"/>
              <a:pPr/>
              <a:t>18</a:t>
            </a:fld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89C448-4B8C-4426-90BF-BD8B5CC70AB8}" type="slidenum">
              <a:rPr lang="ru-RU" smtClean="0"/>
              <a:pPr/>
              <a:t>19</a:t>
            </a:fld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89C448-4B8C-4426-90BF-BD8B5CC70AB8}" type="slidenum">
              <a:rPr lang="ru-RU" smtClean="0"/>
              <a:pPr/>
              <a:t>20</a:t>
            </a:fld>
            <a:endParaRPr 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89C448-4B8C-4426-90BF-BD8B5CC70AB8}" type="slidenum">
              <a:rPr lang="ru-RU" smtClean="0"/>
              <a:pPr/>
              <a:t>21</a:t>
            </a:fld>
            <a:endParaRPr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89C448-4B8C-4426-90BF-BD8B5CC70AB8}" type="slidenum">
              <a:rPr lang="ru-RU" smtClean="0"/>
              <a:pPr/>
              <a:t>22</a:t>
            </a:fld>
            <a:endParaRPr 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89C448-4B8C-4426-90BF-BD8B5CC70AB8}" type="slidenum">
              <a:rPr lang="ru-RU" smtClean="0"/>
              <a:pPr/>
              <a:t>23</a:t>
            </a:fld>
            <a:endParaRPr lang="ru-R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89C448-4B8C-4426-90BF-BD8B5CC70AB8}" type="slidenum">
              <a:rPr lang="ru-RU" smtClean="0"/>
              <a:pPr/>
              <a:t>24</a:t>
            </a:fld>
            <a:endParaRPr lang="ru-RU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89C448-4B8C-4426-90BF-BD8B5CC70AB8}" type="slidenum">
              <a:rPr lang="ru-RU" smtClean="0"/>
              <a:pPr/>
              <a:t>25</a:t>
            </a:fld>
            <a:endParaRPr lang="ru-RU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89C448-4B8C-4426-90BF-BD8B5CC70AB8}" type="slidenum">
              <a:rPr lang="ru-RU" smtClean="0"/>
              <a:pPr/>
              <a:t>26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89C448-4B8C-4426-90BF-BD8B5CC70AB8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89C448-4B8C-4426-90BF-BD8B5CC70AB8}" type="slidenum">
              <a:rPr lang="ru-RU" smtClean="0"/>
              <a:pPr/>
              <a:t>27</a:t>
            </a:fld>
            <a:endParaRPr lang="ru-RU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89C448-4B8C-4426-90BF-BD8B5CC70AB8}" type="slidenum">
              <a:rPr lang="ru-RU" smtClean="0"/>
              <a:pPr/>
              <a:t>41</a:t>
            </a:fld>
            <a:endParaRPr lang="ru-RU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89C448-4B8C-4426-90BF-BD8B5CC70AB8}" type="slidenum">
              <a:rPr lang="ru-RU" smtClean="0"/>
              <a:pPr/>
              <a:t>42</a:t>
            </a:fld>
            <a:endParaRPr lang="ru-RU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89C448-4B8C-4426-90BF-BD8B5CC70AB8}" type="slidenum">
              <a:rPr lang="ru-RU" smtClean="0"/>
              <a:pPr/>
              <a:t>43</a:t>
            </a:fld>
            <a:endParaRPr lang="ru-RU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557734-A0CC-4BF0-93FB-C63EE243F34B}" type="slidenum">
              <a:rPr lang="ru-RU" smtClean="0"/>
              <a:pPr>
                <a:defRPr/>
              </a:pPr>
              <a:t>45</a:t>
            </a:fld>
            <a:endParaRPr lang="ru-RU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89C448-4B8C-4426-90BF-BD8B5CC70AB8}" type="slidenum">
              <a:rPr lang="ru-RU" smtClean="0"/>
              <a:pPr/>
              <a:t>49</a:t>
            </a:fld>
            <a:endParaRPr lang="ru-RU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89C448-4B8C-4426-90BF-BD8B5CC70AB8}" type="slidenum">
              <a:rPr lang="ru-RU" smtClean="0"/>
              <a:pPr/>
              <a:t>50</a:t>
            </a:fld>
            <a:endParaRPr lang="ru-RU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89C448-4B8C-4426-90BF-BD8B5CC70AB8}" type="slidenum">
              <a:rPr lang="ru-RU" smtClean="0"/>
              <a:pPr/>
              <a:t>52</a:t>
            </a:fld>
            <a:endParaRPr lang="ru-RU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89C448-4B8C-4426-90BF-BD8B5CC70AB8}" type="slidenum">
              <a:rPr lang="ru-RU" smtClean="0"/>
              <a:pPr/>
              <a:t>58</a:t>
            </a:fld>
            <a:endParaRPr lang="ru-RU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89C448-4B8C-4426-90BF-BD8B5CC70AB8}" type="slidenum">
              <a:rPr lang="ru-RU" smtClean="0"/>
              <a:pPr/>
              <a:t>60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89C448-4B8C-4426-90BF-BD8B5CC70AB8}" type="slidenum">
              <a:rPr lang="ru-RU" smtClean="0"/>
              <a:pPr/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89C448-4B8C-4426-90BF-BD8B5CC70AB8}" type="slidenum">
              <a:rPr lang="ru-RU" smtClean="0"/>
              <a:pPr/>
              <a:t>62</a:t>
            </a:fld>
            <a:endParaRPr lang="ru-RU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89C448-4B8C-4426-90BF-BD8B5CC70AB8}" type="slidenum">
              <a:rPr lang="ru-RU" smtClean="0"/>
              <a:pPr/>
              <a:t>63</a:t>
            </a:fld>
            <a:endParaRPr lang="ru-RU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89C448-4B8C-4426-90BF-BD8B5CC70AB8}" type="slidenum">
              <a:rPr lang="ru-RU" smtClean="0"/>
              <a:pPr/>
              <a:t>65</a:t>
            </a:fld>
            <a:endParaRPr lang="ru-RU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89C448-4B8C-4426-90BF-BD8B5CC70AB8}" type="slidenum">
              <a:rPr lang="ru-RU" smtClean="0"/>
              <a:pPr/>
              <a:t>67</a:t>
            </a:fld>
            <a:endParaRPr lang="ru-RU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89C448-4B8C-4426-90BF-BD8B5CC70AB8}" type="slidenum">
              <a:rPr lang="ru-RU" smtClean="0"/>
              <a:pPr/>
              <a:t>69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89C448-4B8C-4426-90BF-BD8B5CC70AB8}" type="slidenum">
              <a:rPr lang="ru-RU" smtClean="0"/>
              <a:pPr/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89C448-4B8C-4426-90BF-BD8B5CC70AB8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557734-A0CC-4BF0-93FB-C63EE243F34B}" type="slidenum">
              <a:rPr lang="ru-RU" smtClean="0"/>
              <a:pPr>
                <a:defRPr/>
              </a:pPr>
              <a:t>10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89C448-4B8C-4426-90BF-BD8B5CC70AB8}" type="slidenum">
              <a:rPr lang="ru-RU" smtClean="0"/>
              <a:pPr/>
              <a:t>14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89C448-4B8C-4426-90BF-BD8B5CC70AB8}" type="slidenum">
              <a:rPr lang="ru-RU" smtClean="0"/>
              <a:pPr/>
              <a:t>15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89C448-4B8C-4426-90BF-BD8B5CC70AB8}" type="slidenum">
              <a:rPr lang="ru-RU" smtClean="0"/>
              <a:pPr/>
              <a:t>16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3CEE6-5199-4200-8FB4-D3DCB7C98439}" type="datetimeFigureOut">
              <a:rPr lang="ru-RU" smtClean="0"/>
              <a:pPr/>
              <a:t>28.02.2018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3CB91-1D88-49D6-8C84-A3E44EE00B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3CEE6-5199-4200-8FB4-D3DCB7C98439}" type="datetimeFigureOut">
              <a:rPr lang="ru-RU" smtClean="0"/>
              <a:pPr/>
              <a:t>28.02.2018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3CB91-1D88-49D6-8C84-A3E44EE00B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3CEE6-5199-4200-8FB4-D3DCB7C98439}" type="datetimeFigureOut">
              <a:rPr lang="ru-RU" smtClean="0"/>
              <a:pPr/>
              <a:t>28.02.2018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3CB91-1D88-49D6-8C84-A3E44EE00B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3CEE6-5199-4200-8FB4-D3DCB7C98439}" type="datetimeFigureOut">
              <a:rPr lang="ru-RU" smtClean="0"/>
              <a:pPr/>
              <a:t>28.02.2018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3CB91-1D88-49D6-8C84-A3E44EE00B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3CEE6-5199-4200-8FB4-D3DCB7C98439}" type="datetimeFigureOut">
              <a:rPr lang="ru-RU" smtClean="0"/>
              <a:pPr/>
              <a:t>28.02.2018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3CB91-1D88-49D6-8C84-A3E44EE00B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3CEE6-5199-4200-8FB4-D3DCB7C98439}" type="datetimeFigureOut">
              <a:rPr lang="ru-RU" smtClean="0"/>
              <a:pPr/>
              <a:t>28.02.2018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3CB91-1D88-49D6-8C84-A3E44EE00B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3CEE6-5199-4200-8FB4-D3DCB7C98439}" type="datetimeFigureOut">
              <a:rPr lang="ru-RU" smtClean="0"/>
              <a:pPr/>
              <a:t>28.02.2018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3CB91-1D88-49D6-8C84-A3E44EE00B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3CEE6-5199-4200-8FB4-D3DCB7C98439}" type="datetimeFigureOut">
              <a:rPr lang="ru-RU" smtClean="0"/>
              <a:pPr/>
              <a:t>28.02.2018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3CB91-1D88-49D6-8C84-A3E44EE00B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3CEE6-5199-4200-8FB4-D3DCB7C98439}" type="datetimeFigureOut">
              <a:rPr lang="ru-RU" smtClean="0"/>
              <a:pPr/>
              <a:t>28.02.2018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3CB91-1D88-49D6-8C84-A3E44EE00B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3CEE6-5199-4200-8FB4-D3DCB7C98439}" type="datetimeFigureOut">
              <a:rPr lang="ru-RU" smtClean="0"/>
              <a:pPr/>
              <a:t>28.02.2018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3CB91-1D88-49D6-8C84-A3E44EE00B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3CEE6-5199-4200-8FB4-D3DCB7C98439}" type="datetimeFigureOut">
              <a:rPr lang="ru-RU" smtClean="0"/>
              <a:pPr/>
              <a:t>28.02.2018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E953CB91-1D88-49D6-8C84-A3E44EE00BA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37E3CEE6-5199-4200-8FB4-D3DCB7C98439}" type="datetimeFigureOut">
              <a:rPr lang="ru-RU" smtClean="0"/>
              <a:pPr/>
              <a:t>28.02.2018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E953CB91-1D88-49D6-8C84-A3E44EE00BAC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544" y="116632"/>
            <a:ext cx="7851648" cy="1139552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rgbClr val="00B050"/>
                </a:solidFill>
                <a:effectLst/>
              </a:rPr>
              <a:t>С чего всё началось?</a:t>
            </a:r>
            <a:endParaRPr lang="ru-RU" dirty="0">
              <a:solidFill>
                <a:srgbClr val="00B050"/>
              </a:solidFill>
            </a:endParaRPr>
          </a:p>
        </p:txBody>
      </p:sp>
      <p:pic>
        <p:nvPicPr>
          <p:cNvPr id="4098" name="Picture 2" descr="https://pp.userapi.com/c831409/v831409309/95ed7/eAJDusmbSm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12776"/>
            <a:ext cx="8062973" cy="5373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0035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Рисунок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88938"/>
            <a:ext cx="9144000" cy="608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5000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pp.userapi.com/c618327/v618327308/14361/dX28wFGo7k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664"/>
            <a:ext cx="9144000" cy="6093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7970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664"/>
            <a:ext cx="9122879" cy="6065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09104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pp.userapi.com/c618119/v618119164/1d5d4/LGnkJWYyCJ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64" y="85642"/>
            <a:ext cx="9029808" cy="6772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2257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88938"/>
            <a:ext cx="9144000" cy="608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88938"/>
            <a:ext cx="9144000" cy="608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88938"/>
            <a:ext cx="9144000" cy="608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0932" y="-171400"/>
            <a:ext cx="8229600" cy="1143000"/>
          </a:xfrm>
        </p:spPr>
        <p:txBody>
          <a:bodyPr/>
          <a:lstStyle/>
          <a:p>
            <a:r>
              <a:rPr lang="ru-RU" dirty="0">
                <a:solidFill>
                  <a:srgbClr val="00B050"/>
                </a:solidFill>
              </a:rPr>
              <a:t>Флот «Юнги»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2266" y="1073696"/>
            <a:ext cx="8676456" cy="5784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https://pp.userapi.com/c831409/v831409309/95eef/jzYYk0llpt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5103"/>
            <a:ext cx="9144000" cy="6093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4942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14546" y="28306"/>
            <a:ext cx="4714908" cy="6829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bw1T2j1N4zI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000250" y="0"/>
            <a:ext cx="5143500" cy="6858000"/>
          </a:xfr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NJNPL0LHVPM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000250" y="0"/>
            <a:ext cx="5143500" cy="6858000"/>
          </a:xfr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mjshuR8a1zY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G:\водные путешествия\стенд\ока 1-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5" y="400050"/>
            <a:ext cx="9086850" cy="605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/>
          <a:lstStyle/>
          <a:p>
            <a:r>
              <a:rPr lang="ru-RU" dirty="0" smtClean="0"/>
              <a:t>        </a:t>
            </a:r>
            <a:r>
              <a:rPr lang="ru-RU" sz="6000" dirty="0" smtClean="0">
                <a:solidFill>
                  <a:srgbClr val="00B050"/>
                </a:solidFill>
              </a:rPr>
              <a:t>Первое плавание</a:t>
            </a:r>
            <a:endParaRPr lang="ru-RU" sz="6000" dirty="0">
              <a:solidFill>
                <a:srgbClr val="00B050"/>
              </a:solidFill>
            </a:endParaRPr>
          </a:p>
        </p:txBody>
      </p:sp>
      <p:pic>
        <p:nvPicPr>
          <p:cNvPr id="8194" name="Picture 2" descr="https://pp.userapi.com/c628221/v628221164/510f/9tjwV1pvek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88660"/>
            <a:ext cx="8532440" cy="5672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5259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pp.userapi.com/c628221/v628221164/5106/rWgiYGH3b6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8266"/>
            <a:ext cx="9144000" cy="6079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1521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 descr="https://pp.userapi.com/c831409/v831409309/95ea7/Vut-nG-kZi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" y="392245"/>
            <a:ext cx="9132200" cy="6085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7005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s://pp.userapi.com/c628221/v628221164/5106/rWgiYGH3b6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664"/>
            <a:ext cx="9097885" cy="604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9867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pp.userapi.com/c628221/v628221164/50e2/GxI3V59Fsv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04664"/>
            <a:ext cx="8928992" cy="5936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9854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s://pp.userapi.com/c628221/v628221164/509a/AI5vqEfG9t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12" y="404664"/>
            <a:ext cx="9073008" cy="6032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9710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s://pp.userapi.com/c628221/v628221164/5088/i-i7MKCLVs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39462"/>
            <a:ext cx="9001000" cy="5984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4150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s://pp.userapi.com/c628221/v628221164/505b/7-_heMYquz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14" y="404664"/>
            <a:ext cx="9154411" cy="6086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9907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-99392"/>
            <a:ext cx="8229600" cy="1143000"/>
          </a:xfrm>
        </p:spPr>
        <p:txBody>
          <a:bodyPr>
            <a:normAutofit/>
          </a:bodyPr>
          <a:lstStyle/>
          <a:p>
            <a:r>
              <a:rPr lang="ru-RU" sz="6000" dirty="0" smtClean="0">
                <a:solidFill>
                  <a:srgbClr val="00B050"/>
                </a:solidFill>
              </a:rPr>
              <a:t>        Парад лодок</a:t>
            </a:r>
            <a:endParaRPr lang="ru-RU" sz="6000" dirty="0">
              <a:solidFill>
                <a:srgbClr val="00B050"/>
              </a:solidFill>
            </a:endParaRPr>
          </a:p>
        </p:txBody>
      </p:sp>
      <p:pic>
        <p:nvPicPr>
          <p:cNvPr id="15362" name="Picture 2" descr="https://pp.userapi.com/c625427/v625427164/467d4/QG1Q8XVhBl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80728"/>
            <a:ext cx="8712968" cy="5806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0628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 descr="https://pp.userapi.com/c625427/v625427164/467cb/TI3aQ_hHdp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664"/>
            <a:ext cx="9144000" cy="6093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5932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 descr="https://pp.userapi.com/c625427/v625427164/467b0/WoStLGLHRO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1" y="404664"/>
            <a:ext cx="9079208" cy="6050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8733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 descr="https://pp.userapi.com/c625427/v625427164/4679e/2i7VwTGe5_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" y="404664"/>
            <a:ext cx="9145016" cy="6094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6678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58" name="Picture 2" descr="https://pp.userapi.com/c625427/v625427164/4678c/3zy4NvdOcm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0006"/>
            <a:ext cx="9144000" cy="6093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7442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pp.userapi.com/c831409/v831409309/95ec4/LFvpNRrZGY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664"/>
            <a:ext cx="9185325" cy="6121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8324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482" name="Picture 2" descr="https://pp.userapi.com/c625427/v625427164/46795/Hru5nROCvQ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16632"/>
            <a:ext cx="4429668" cy="6650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5804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3429056" y="857232"/>
            <a:ext cx="2028812" cy="45719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28728" y="0"/>
            <a:ext cx="6572264" cy="928670"/>
          </a:xfrm>
        </p:spPr>
        <p:txBody>
          <a:bodyPr>
            <a:normAutofit/>
          </a:bodyPr>
          <a:lstStyle/>
          <a:p>
            <a:r>
              <a:rPr lang="ru-RU" sz="4000" dirty="0" smtClean="0">
                <a:solidFill>
                  <a:srgbClr val="00B050"/>
                </a:solidFill>
              </a:rPr>
              <a:t>Проект «Тульская регата»</a:t>
            </a:r>
          </a:p>
          <a:p>
            <a:endParaRPr lang="ru-RU" sz="4000" dirty="0">
              <a:solidFill>
                <a:schemeClr val="tx1"/>
              </a:solidFill>
            </a:endParaRPr>
          </a:p>
        </p:txBody>
      </p:sp>
      <p:pic>
        <p:nvPicPr>
          <p:cNvPr id="4" name="Рисунок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857232"/>
            <a:ext cx="8715404" cy="58102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916238" y="-2693988"/>
            <a:ext cx="14365288" cy="957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Picture 2" descr="https://pp.userapi.com/c633729/v633729164/4c40d/L3cS066X4A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664"/>
            <a:ext cx="9152077" cy="6099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5377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Рисунок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5000"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ttps://pp.userapi.com/c633729/v633729164/4c43a/Gl09WMbonD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14" y="475582"/>
            <a:ext cx="9153713" cy="6100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1992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6" name="Picture 4" descr="https://pp.userapi.com/c633729/v633729164/4c6a7/eBhZU1l26x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33" y="406824"/>
            <a:ext cx="9108504" cy="6069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0297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0" name="Picture 4" descr="https://pp.userapi.com/c633729/v633729164/4c6b0/PepH9rEGqD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" y="448373"/>
            <a:ext cx="9142445" cy="6092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5211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285784" y="0"/>
            <a:ext cx="7772400" cy="877912"/>
          </a:xfrm>
        </p:spPr>
        <p:txBody>
          <a:bodyPr/>
          <a:lstStyle/>
          <a:p>
            <a:r>
              <a:rPr lang="ru-RU" dirty="0" smtClean="0">
                <a:solidFill>
                  <a:srgbClr val="00B050"/>
                </a:solidFill>
              </a:rPr>
              <a:t>Яхта «Кентавр»</a:t>
            </a:r>
            <a:endParaRPr lang="ru-RU" dirty="0">
              <a:solidFill>
                <a:srgbClr val="00B05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Picture 2" descr="E:\4820002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857232"/>
            <a:ext cx="8458862" cy="5610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https://pp.userapi.com/c633729/v633729164/4c7d0/7XnPsfLnAf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6" y="404664"/>
            <a:ext cx="9144000" cy="6093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3269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https://pp.userapi.com/c633729/v633729164/4c860/6UK86H_uce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29" y="404664"/>
            <a:ext cx="9123472" cy="6079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7200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https://pp.userapi.com/c633729/v633729164/4c872/FC1DNqEdua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77" y="404664"/>
            <a:ext cx="9152077" cy="6099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4246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-387424"/>
            <a:ext cx="8229600" cy="1143000"/>
          </a:xfrm>
        </p:spPr>
        <p:txBody>
          <a:bodyPr>
            <a:normAutofit/>
          </a:bodyPr>
          <a:lstStyle/>
          <a:p>
            <a:r>
              <a:rPr lang="ru-RU" sz="4800" dirty="0" smtClean="0">
                <a:solidFill>
                  <a:srgbClr val="00B050"/>
                </a:solidFill>
              </a:rPr>
              <a:t>Советское водохранилище</a:t>
            </a:r>
            <a:endParaRPr lang="ru-RU" sz="4800" dirty="0">
              <a:solidFill>
                <a:srgbClr val="00B050"/>
              </a:solidFill>
            </a:endParaRPr>
          </a:p>
        </p:txBody>
      </p:sp>
      <p:pic>
        <p:nvPicPr>
          <p:cNvPr id="28682" name="Picture 10" descr="https://pp.userapi.com/c637126/v637126805/7d1e/14x2HoqkCQ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920327"/>
            <a:ext cx="7868215" cy="59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695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https://pp.userapi.com/c637126/v637126805/7cdf/DJv2cmB6Qc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0" y="1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3566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https://pp.userapi.com/c637126/v637126805/7c39/zSa71YFZXq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68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3603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142852"/>
            <a:ext cx="8229600" cy="1000148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00B050"/>
                </a:solidFill>
              </a:rPr>
              <a:t>Открытие навигации 2017</a:t>
            </a:r>
            <a:endParaRPr lang="ru-RU" dirty="0">
              <a:solidFill>
                <a:srgbClr val="00B050"/>
              </a:solidFill>
            </a:endParaRPr>
          </a:p>
        </p:txBody>
      </p:sp>
      <p:pic>
        <p:nvPicPr>
          <p:cNvPr id="4" name="Рисунок 1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357158" y="1239692"/>
            <a:ext cx="8429652" cy="5618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1746" name="Picture 2" descr="https://pp.userapi.com/c836726/v836726164/3b594/7117jInQUJ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77" y="404664"/>
            <a:ext cx="9152077" cy="6099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8671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E:\48200076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642918"/>
            <a:ext cx="8590851" cy="5697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https://pp.userapi.com/c836726/v836726164/3b4ea/91luVtw5Jy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361" y="404664"/>
            <a:ext cx="9152077" cy="6099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6489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https://pp.userapi.com/c836726/v836726164/3b576/yvwk-xe9UY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664"/>
            <a:ext cx="9144000" cy="6093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18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https://pp.userapi.com/c836726/v836726164/3b42c/4cWM8HlSYj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1541"/>
            <a:ext cx="4550973" cy="6826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6973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https://pp.userapi.com/c836726/v836726164/3b422/MeHQC1xsEp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672"/>
            <a:ext cx="9152077" cy="6099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8072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5" y="1063896"/>
            <a:ext cx="9001155" cy="5794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2000232" y="142852"/>
            <a:ext cx="57150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dirty="0" smtClean="0">
                <a:solidFill>
                  <a:srgbClr val="00B050"/>
                </a:solidFill>
              </a:rPr>
              <a:t>Тримаран «Мечта»</a:t>
            </a:r>
            <a:endParaRPr lang="ru-RU" sz="4800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-99392"/>
            <a:ext cx="8229600" cy="1143000"/>
          </a:xfrm>
        </p:spPr>
        <p:txBody>
          <a:bodyPr/>
          <a:lstStyle/>
          <a:p>
            <a:r>
              <a:rPr lang="ru-RU" dirty="0" smtClean="0">
                <a:solidFill>
                  <a:srgbClr val="00B050"/>
                </a:solidFill>
              </a:rPr>
              <a:t>Закрытие яхтенного сезона</a:t>
            </a:r>
            <a:endParaRPr lang="ru-RU" dirty="0">
              <a:solidFill>
                <a:srgbClr val="00B050"/>
              </a:solidFill>
            </a:endParaRPr>
          </a:p>
        </p:txBody>
      </p:sp>
      <p:pic>
        <p:nvPicPr>
          <p:cNvPr id="36866" name="Picture 2" descr="https://pp.userapi.com/c639818/v639818517/4d641/3WT9eP6YLL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199" y="980728"/>
            <a:ext cx="8719860" cy="5810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8595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2" name="Picture 4" descr="https://pp.userapi.com/c639818/v639818517/4d619/6dMCpMVR0o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664"/>
            <a:ext cx="9162436" cy="6105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8310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6" name="Picture 4" descr="https://pp.userapi.com/c639818/v639818517/4d5fb/LqJd9cTH5U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509" y="349943"/>
            <a:ext cx="9138536" cy="6089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6872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0" name="Picture 4" descr="https://pp.userapi.com/c639818/v639818517/4d5b5/OkWjD6pHhN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61673"/>
            <a:ext cx="9144000" cy="6093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8014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https://pp.userapi.com/c639818/v639818517/4d552/f4ViZQhBgo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87" y="454821"/>
            <a:ext cx="9044023" cy="6026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9415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https://pp.userapi.com/c639818/v639818517/4d53e/2cw3AHScUt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1" y="345184"/>
            <a:ext cx="9144000" cy="6093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9416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https://pp.userapi.com/c639818/v639818517/4d520/AfHakqwmX4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0047"/>
            <a:ext cx="9144000" cy="6093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0522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https://pp.userapi.com/c639818/v639818517/4d516/mAeFSzBbDV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04664"/>
            <a:ext cx="9152077" cy="6099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4285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5496" y="2564904"/>
            <a:ext cx="8784976" cy="1036614"/>
          </a:xfrm>
        </p:spPr>
        <p:txBody>
          <a:bodyPr>
            <a:normAutofit fontScale="90000"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sz="6700" dirty="0" smtClean="0">
                <a:solidFill>
                  <a:srgbClr val="00B050"/>
                </a:solidFill>
              </a:rPr>
              <a:t>Спасибо за внимание!</a:t>
            </a:r>
            <a:endParaRPr lang="ru-RU" sz="67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6114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MX-2300N_20130912_123029_001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285728"/>
            <a:ext cx="9091353" cy="642939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42910" y="142852"/>
            <a:ext cx="7772400" cy="814392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214291"/>
            <a:ext cx="7858180" cy="6500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549</TotalTime>
  <Words>70</Words>
  <Application>Microsoft Office PowerPoint</Application>
  <PresentationFormat>Экран (4:3)</PresentationFormat>
  <Paragraphs>45</Paragraphs>
  <Slides>78</Slides>
  <Notes>34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78</vt:i4>
      </vt:variant>
    </vt:vector>
  </HeadingPairs>
  <TitlesOfParts>
    <vt:vector size="79" baseType="lpstr">
      <vt:lpstr>Поток</vt:lpstr>
      <vt:lpstr>С чего всё началось?</vt:lpstr>
      <vt:lpstr>Презентация PowerPoint</vt:lpstr>
      <vt:lpstr>Презентация PowerPoint</vt:lpstr>
      <vt:lpstr>Презентация PowerPoint</vt:lpstr>
      <vt:lpstr>Яхта «Кентавр»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Флот «Юнги»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   Первое плавание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   Парад лодок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Советское водохранилище</vt:lpstr>
      <vt:lpstr>Презентация PowerPoint</vt:lpstr>
      <vt:lpstr>Презентация PowerPoint</vt:lpstr>
      <vt:lpstr>Открытие навигации 2017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Закрытие яхтенного сезона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Спасибо за внимание!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Тримаран «Мечта»</dc:title>
  <dc:creator>office</dc:creator>
  <cp:lastModifiedBy>Admin</cp:lastModifiedBy>
  <cp:revision>32</cp:revision>
  <dcterms:created xsi:type="dcterms:W3CDTF">2018-02-19T10:45:05Z</dcterms:created>
  <dcterms:modified xsi:type="dcterms:W3CDTF">2018-02-28T22:27:21Z</dcterms:modified>
</cp:coreProperties>
</file>